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362" r:id="rId5"/>
    <p:sldId id="363" r:id="rId6"/>
    <p:sldId id="364" r:id="rId7"/>
    <p:sldId id="365" r:id="rId8"/>
    <p:sldId id="366" r:id="rId9"/>
    <p:sldId id="368" r:id="rId10"/>
    <p:sldId id="367" r:id="rId11"/>
    <p:sldId id="369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78" r:id="rId20"/>
    <p:sldId id="379" r:id="rId21"/>
    <p:sldId id="380" r:id="rId22"/>
    <p:sldId id="325" r:id="rId23"/>
    <p:sldId id="381" r:id="rId24"/>
    <p:sldId id="382" r:id="rId25"/>
    <p:sldId id="384" r:id="rId26"/>
    <p:sldId id="385" r:id="rId27"/>
    <p:sldId id="386" r:id="rId28"/>
    <p:sldId id="387" r:id="rId29"/>
    <p:sldId id="388" r:id="rId30"/>
    <p:sldId id="389" r:id="rId31"/>
    <p:sldId id="38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1F1F"/>
    <a:srgbClr val="DA4E4E"/>
    <a:srgbClr val="AA2626"/>
    <a:srgbClr val="1D1834"/>
    <a:srgbClr val="20193F"/>
    <a:srgbClr val="A053D5"/>
    <a:srgbClr val="18132F"/>
    <a:srgbClr val="4B2979"/>
    <a:srgbClr val="7331B5"/>
    <a:srgbClr val="6532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EE1F42-7EB1-4F07-A199-8A1CBE54EA4D}" v="2" dt="2024-10-21T13:31:20.9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4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12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ill" userId="41dba03d-e58d-4389-9894-554c10310ba4" providerId="ADAL" clId="{0FA39946-01FA-461B-B754-488AF92DE2F7}"/>
    <pc:docChg chg="undo custSel addSld delSld modSld sldOrd">
      <pc:chgData name="Michael Hill" userId="41dba03d-e58d-4389-9894-554c10310ba4" providerId="ADAL" clId="{0FA39946-01FA-461B-B754-488AF92DE2F7}" dt="2024-09-17T15:12:21.178" v="4460"/>
      <pc:docMkLst>
        <pc:docMk/>
      </pc:docMkLst>
      <pc:sldChg chg="modSp mod">
        <pc:chgData name="Michael Hill" userId="41dba03d-e58d-4389-9894-554c10310ba4" providerId="ADAL" clId="{0FA39946-01FA-461B-B754-488AF92DE2F7}" dt="2024-09-16T16:09:25.159" v="10" actId="20577"/>
        <pc:sldMkLst>
          <pc:docMk/>
          <pc:sldMk cId="3571102790" sldId="256"/>
        </pc:sldMkLst>
        <pc:spChg chg="mod">
          <ac:chgData name="Michael Hill" userId="41dba03d-e58d-4389-9894-554c10310ba4" providerId="ADAL" clId="{0FA39946-01FA-461B-B754-488AF92DE2F7}" dt="2024-09-16T16:09:25.159" v="10" actId="20577"/>
          <ac:spMkLst>
            <pc:docMk/>
            <pc:sldMk cId="3571102790" sldId="256"/>
            <ac:spMk id="3" creationId="{1952EB97-8858-E965-3685-2366E07B4928}"/>
          </ac:spMkLst>
        </pc:spChg>
      </pc:sldChg>
      <pc:sldChg chg="modSp mod">
        <pc:chgData name="Michael Hill" userId="41dba03d-e58d-4389-9894-554c10310ba4" providerId="ADAL" clId="{0FA39946-01FA-461B-B754-488AF92DE2F7}" dt="2024-09-16T16:22:17.362" v="170" actId="20577"/>
        <pc:sldMkLst>
          <pc:docMk/>
          <pc:sldMk cId="1511213799" sldId="257"/>
        </pc:sldMkLst>
        <pc:spChg chg="mod">
          <ac:chgData name="Michael Hill" userId="41dba03d-e58d-4389-9894-554c10310ba4" providerId="ADAL" clId="{0FA39946-01FA-461B-B754-488AF92DE2F7}" dt="2024-09-16T16:22:17.362" v="170" actId="20577"/>
          <ac:spMkLst>
            <pc:docMk/>
            <pc:sldMk cId="1511213799" sldId="257"/>
            <ac:spMk id="3" creationId="{1952EB97-8858-E965-3685-2366E07B4928}"/>
          </ac:spMkLst>
        </pc:spChg>
      </pc:sldChg>
      <pc:sldChg chg="modSp mod">
        <pc:chgData name="Michael Hill" userId="41dba03d-e58d-4389-9894-554c10310ba4" providerId="ADAL" clId="{0FA39946-01FA-461B-B754-488AF92DE2F7}" dt="2024-09-16T19:23:43.044" v="388" actId="20577"/>
        <pc:sldMkLst>
          <pc:docMk/>
          <pc:sldMk cId="3946986498" sldId="279"/>
        </pc:sldMkLst>
        <pc:spChg chg="mod">
          <ac:chgData name="Michael Hill" userId="41dba03d-e58d-4389-9894-554c10310ba4" providerId="ADAL" clId="{0FA39946-01FA-461B-B754-488AF92DE2F7}" dt="2024-09-16T19:23:43.044" v="388" actId="20577"/>
          <ac:spMkLst>
            <pc:docMk/>
            <pc:sldMk cId="3946986498" sldId="279"/>
            <ac:spMk id="3" creationId="{1952EB97-8858-E965-3685-2366E07B4928}"/>
          </ac:spMkLst>
        </pc:spChg>
      </pc:sldChg>
      <pc:sldChg chg="modSp add del mod modAnim">
        <pc:chgData name="Michael Hill" userId="41dba03d-e58d-4389-9894-554c10310ba4" providerId="ADAL" clId="{0FA39946-01FA-461B-B754-488AF92DE2F7}" dt="2024-09-17T15:12:21.178" v="4460"/>
        <pc:sldMkLst>
          <pc:docMk/>
          <pc:sldMk cId="3929676566" sldId="325"/>
        </pc:sldMkLst>
        <pc:spChg chg="mod">
          <ac:chgData name="Michael Hill" userId="41dba03d-e58d-4389-9894-554c10310ba4" providerId="ADAL" clId="{0FA39946-01FA-461B-B754-488AF92DE2F7}" dt="2024-09-17T15:11:49.736" v="4448" actId="20577"/>
          <ac:spMkLst>
            <pc:docMk/>
            <pc:sldMk cId="3929676566" sldId="325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5:11:53.690" v="4457" actId="20577"/>
          <ac:spMkLst>
            <pc:docMk/>
            <pc:sldMk cId="3929676566" sldId="325"/>
            <ac:spMk id="6" creationId="{9B99B76D-6C5A-718F-1F57-BE6879CD2A5D}"/>
          </ac:spMkLst>
        </pc:spChg>
      </pc:sldChg>
      <pc:sldChg chg="del">
        <pc:chgData name="Michael Hill" userId="41dba03d-e58d-4389-9894-554c10310ba4" providerId="ADAL" clId="{0FA39946-01FA-461B-B754-488AF92DE2F7}" dt="2024-09-16T19:26:00.378" v="389" actId="47"/>
        <pc:sldMkLst>
          <pc:docMk/>
          <pc:sldMk cId="2340528767" sldId="346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2536520352" sldId="347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2521118950" sldId="348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588289216" sldId="349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1713732582" sldId="350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3371199155" sldId="351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2026480633" sldId="352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4110507117" sldId="353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1251745455" sldId="354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495516256" sldId="355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3954856582" sldId="356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3381584472" sldId="357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4121905178" sldId="358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3412827141" sldId="359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646587221" sldId="360"/>
        </pc:sldMkLst>
      </pc:sldChg>
      <pc:sldChg chg="del">
        <pc:chgData name="Michael Hill" userId="41dba03d-e58d-4389-9894-554c10310ba4" providerId="ADAL" clId="{0FA39946-01FA-461B-B754-488AF92DE2F7}" dt="2024-09-17T14:21:56.992" v="1656" actId="47"/>
        <pc:sldMkLst>
          <pc:docMk/>
          <pc:sldMk cId="2402555596" sldId="361"/>
        </pc:sldMkLst>
      </pc:sldChg>
      <pc:sldChg chg="modSp mod">
        <pc:chgData name="Michael Hill" userId="41dba03d-e58d-4389-9894-554c10310ba4" providerId="ADAL" clId="{0FA39946-01FA-461B-B754-488AF92DE2F7}" dt="2024-09-16T19:27:53.983" v="698" actId="14100"/>
        <pc:sldMkLst>
          <pc:docMk/>
          <pc:sldMk cId="2386358365" sldId="362"/>
        </pc:sldMkLst>
        <pc:spChg chg="mod">
          <ac:chgData name="Michael Hill" userId="41dba03d-e58d-4389-9894-554c10310ba4" providerId="ADAL" clId="{0FA39946-01FA-461B-B754-488AF92DE2F7}" dt="2024-09-16T19:27:22.395" v="692" actId="20577"/>
          <ac:spMkLst>
            <pc:docMk/>
            <pc:sldMk cId="2386358365" sldId="362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6T19:26:09.566" v="417" actId="20577"/>
          <ac:spMkLst>
            <pc:docMk/>
            <pc:sldMk cId="2386358365" sldId="362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6T19:27:52.131" v="697" actId="20577"/>
          <ac:spMkLst>
            <pc:docMk/>
            <pc:sldMk cId="2386358365" sldId="362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6T19:27:53.983" v="698" actId="14100"/>
          <ac:grpSpMkLst>
            <pc:docMk/>
            <pc:sldMk cId="2386358365" sldId="362"/>
            <ac:grpSpMk id="13" creationId="{5341BAC1-E2A4-BC55-F4B4-635308FE02E2}"/>
          </ac:grpSpMkLst>
        </pc:grpChg>
      </pc:sldChg>
      <pc:sldChg chg="addSp modSp add mod">
        <pc:chgData name="Michael Hill" userId="41dba03d-e58d-4389-9894-554c10310ba4" providerId="ADAL" clId="{0FA39946-01FA-461B-B754-488AF92DE2F7}" dt="2024-09-16T19:31:44.800" v="958" actId="1076"/>
        <pc:sldMkLst>
          <pc:docMk/>
          <pc:sldMk cId="937373788" sldId="363"/>
        </pc:sldMkLst>
        <pc:spChg chg="mod">
          <ac:chgData name="Michael Hill" userId="41dba03d-e58d-4389-9894-554c10310ba4" providerId="ADAL" clId="{0FA39946-01FA-461B-B754-488AF92DE2F7}" dt="2024-09-16T19:31:12.740" v="954" actId="20577"/>
          <ac:spMkLst>
            <pc:docMk/>
            <pc:sldMk cId="937373788" sldId="363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6T19:28:02.803" v="706" actId="20577"/>
          <ac:spMkLst>
            <pc:docMk/>
            <pc:sldMk cId="937373788" sldId="363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6T19:28:05.235" v="707" actId="14100"/>
          <ac:grpSpMkLst>
            <pc:docMk/>
            <pc:sldMk cId="937373788" sldId="363"/>
            <ac:grpSpMk id="13" creationId="{5341BAC1-E2A4-BC55-F4B4-635308FE02E2}"/>
          </ac:grpSpMkLst>
        </pc:grpChg>
        <pc:picChg chg="add mod">
          <ac:chgData name="Michael Hill" userId="41dba03d-e58d-4389-9894-554c10310ba4" providerId="ADAL" clId="{0FA39946-01FA-461B-B754-488AF92DE2F7}" dt="2024-09-16T19:31:44.800" v="958" actId="1076"/>
          <ac:picMkLst>
            <pc:docMk/>
            <pc:sldMk cId="937373788" sldId="363"/>
            <ac:picMk id="1026" creationId="{8788BFBC-181A-E47D-2F1A-C107D28DEB75}"/>
          </ac:picMkLst>
        </pc:picChg>
      </pc:sldChg>
      <pc:sldChg chg="delSp modSp add mod">
        <pc:chgData name="Michael Hill" userId="41dba03d-e58d-4389-9894-554c10310ba4" providerId="ADAL" clId="{0FA39946-01FA-461B-B754-488AF92DE2F7}" dt="2024-09-16T19:40:30.837" v="1165" actId="20577"/>
        <pc:sldMkLst>
          <pc:docMk/>
          <pc:sldMk cId="3315478218" sldId="364"/>
        </pc:sldMkLst>
        <pc:spChg chg="mod">
          <ac:chgData name="Michael Hill" userId="41dba03d-e58d-4389-9894-554c10310ba4" providerId="ADAL" clId="{0FA39946-01FA-461B-B754-488AF92DE2F7}" dt="2024-09-16T19:40:30.837" v="1165" actId="20577"/>
          <ac:spMkLst>
            <pc:docMk/>
            <pc:sldMk cId="3315478218" sldId="364"/>
            <ac:spMk id="3" creationId="{1952EB97-8858-E965-3685-2366E07B4928}"/>
          </ac:spMkLst>
        </pc:spChg>
        <pc:picChg chg="del">
          <ac:chgData name="Michael Hill" userId="41dba03d-e58d-4389-9894-554c10310ba4" providerId="ADAL" clId="{0FA39946-01FA-461B-B754-488AF92DE2F7}" dt="2024-09-16T19:37:29.025" v="960" actId="478"/>
          <ac:picMkLst>
            <pc:docMk/>
            <pc:sldMk cId="3315478218" sldId="364"/>
            <ac:picMk id="1026" creationId="{8788BFBC-181A-E47D-2F1A-C107D28DEB75}"/>
          </ac:picMkLst>
        </pc:picChg>
      </pc:sldChg>
      <pc:sldChg chg="modSp add mod">
        <pc:chgData name="Michael Hill" userId="41dba03d-e58d-4389-9894-554c10310ba4" providerId="ADAL" clId="{0FA39946-01FA-461B-B754-488AF92DE2F7}" dt="2024-09-16T19:41:17.773" v="1299" actId="20577"/>
        <pc:sldMkLst>
          <pc:docMk/>
          <pc:sldMk cId="3606559911" sldId="365"/>
        </pc:sldMkLst>
        <pc:spChg chg="mod">
          <ac:chgData name="Michael Hill" userId="41dba03d-e58d-4389-9894-554c10310ba4" providerId="ADAL" clId="{0FA39946-01FA-461B-B754-488AF92DE2F7}" dt="2024-09-16T19:41:17.773" v="1299" actId="20577"/>
          <ac:spMkLst>
            <pc:docMk/>
            <pc:sldMk cId="3606559911" sldId="365"/>
            <ac:spMk id="3" creationId="{1952EB97-8858-E965-3685-2366E07B4928}"/>
          </ac:spMkLst>
        </pc:spChg>
      </pc:sldChg>
      <pc:sldChg chg="modSp add mod">
        <pc:chgData name="Michael Hill" userId="41dba03d-e58d-4389-9894-554c10310ba4" providerId="ADAL" clId="{0FA39946-01FA-461B-B754-488AF92DE2F7}" dt="2024-09-16T19:45:52.808" v="1378" actId="20577"/>
        <pc:sldMkLst>
          <pc:docMk/>
          <pc:sldMk cId="3386324373" sldId="366"/>
        </pc:sldMkLst>
        <pc:spChg chg="mod">
          <ac:chgData name="Michael Hill" userId="41dba03d-e58d-4389-9894-554c10310ba4" providerId="ADAL" clId="{0FA39946-01FA-461B-B754-488AF92DE2F7}" dt="2024-09-16T19:45:52.808" v="1378" actId="20577"/>
          <ac:spMkLst>
            <pc:docMk/>
            <pc:sldMk cId="3386324373" sldId="366"/>
            <ac:spMk id="3" creationId="{1952EB97-8858-E965-3685-2366E07B4928}"/>
          </ac:spMkLst>
        </pc:spChg>
      </pc:sldChg>
      <pc:sldChg chg="modSp add mod">
        <pc:chgData name="Michael Hill" userId="41dba03d-e58d-4389-9894-554c10310ba4" providerId="ADAL" clId="{0FA39946-01FA-461B-B754-488AF92DE2F7}" dt="2024-09-17T14:23:34.128" v="1726" actId="20577"/>
        <pc:sldMkLst>
          <pc:docMk/>
          <pc:sldMk cId="3524277479" sldId="367"/>
        </pc:sldMkLst>
        <pc:spChg chg="mod">
          <ac:chgData name="Michael Hill" userId="41dba03d-e58d-4389-9894-554c10310ba4" providerId="ADAL" clId="{0FA39946-01FA-461B-B754-488AF92DE2F7}" dt="2024-09-17T14:23:34.128" v="1726" actId="20577"/>
          <ac:spMkLst>
            <pc:docMk/>
            <pc:sldMk cId="3524277479" sldId="367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6T19:47:45.715" v="1401" actId="20577"/>
          <ac:spMkLst>
            <pc:docMk/>
            <pc:sldMk cId="3524277479" sldId="367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6T20:19:25.739" v="1654" actId="1076"/>
          <ac:grpSpMkLst>
            <pc:docMk/>
            <pc:sldMk cId="3524277479" sldId="367"/>
            <ac:grpSpMk id="13" creationId="{5341BAC1-E2A4-BC55-F4B4-635308FE02E2}"/>
          </ac:grpSpMkLst>
        </pc:grpChg>
      </pc:sldChg>
      <pc:sldChg chg="modSp add mod">
        <pc:chgData name="Michael Hill" userId="41dba03d-e58d-4389-9894-554c10310ba4" providerId="ADAL" clId="{0FA39946-01FA-461B-B754-488AF92DE2F7}" dt="2024-09-16T19:52:46.581" v="1569" actId="2711"/>
        <pc:sldMkLst>
          <pc:docMk/>
          <pc:sldMk cId="2509334342" sldId="368"/>
        </pc:sldMkLst>
        <pc:spChg chg="mod">
          <ac:chgData name="Michael Hill" userId="41dba03d-e58d-4389-9894-554c10310ba4" providerId="ADAL" clId="{0FA39946-01FA-461B-B754-488AF92DE2F7}" dt="2024-09-16T19:52:46.581" v="1569" actId="2711"/>
          <ac:spMkLst>
            <pc:docMk/>
            <pc:sldMk cId="2509334342" sldId="368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6T19:50:37.666" v="1460" actId="20577"/>
          <ac:spMkLst>
            <pc:docMk/>
            <pc:sldMk cId="2509334342" sldId="368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6T19:50:46.134" v="1461" actId="14100"/>
          <ac:grpSpMkLst>
            <pc:docMk/>
            <pc:sldMk cId="2509334342" sldId="368"/>
            <ac:grpSpMk id="13" creationId="{5341BAC1-E2A4-BC55-F4B4-635308FE02E2}"/>
          </ac:grpSpMkLst>
        </pc:grpChg>
      </pc:sldChg>
      <pc:sldChg chg="addSp delSp modSp add mod">
        <pc:chgData name="Michael Hill" userId="41dba03d-e58d-4389-9894-554c10310ba4" providerId="ADAL" clId="{0FA39946-01FA-461B-B754-488AF92DE2F7}" dt="2024-09-17T14:28:32.874" v="2091" actId="14100"/>
        <pc:sldMkLst>
          <pc:docMk/>
          <pc:sldMk cId="3721207015" sldId="369"/>
        </pc:sldMkLst>
        <pc:spChg chg="mod">
          <ac:chgData name="Michael Hill" userId="41dba03d-e58d-4389-9894-554c10310ba4" providerId="ADAL" clId="{0FA39946-01FA-461B-B754-488AF92DE2F7}" dt="2024-09-17T14:28:29.338" v="2087" actId="14100"/>
          <ac:spMkLst>
            <pc:docMk/>
            <pc:sldMk cId="3721207015" sldId="369"/>
            <ac:spMk id="3" creationId="{1952EB97-8858-E965-3685-2366E07B4928}"/>
          </ac:spMkLst>
        </pc:spChg>
        <pc:picChg chg="add del mod">
          <ac:chgData name="Michael Hill" userId="41dba03d-e58d-4389-9894-554c10310ba4" providerId="ADAL" clId="{0FA39946-01FA-461B-B754-488AF92DE2F7}" dt="2024-09-17T14:28:20.257" v="2084" actId="478"/>
          <ac:picMkLst>
            <pc:docMk/>
            <pc:sldMk cId="3721207015" sldId="369"/>
            <ac:picMk id="1026" creationId="{B73D8FA0-7D5C-E9F1-4EF4-B424BBF80E89}"/>
          </ac:picMkLst>
        </pc:picChg>
        <pc:picChg chg="add mod">
          <ac:chgData name="Michael Hill" userId="41dba03d-e58d-4389-9894-554c10310ba4" providerId="ADAL" clId="{0FA39946-01FA-461B-B754-488AF92DE2F7}" dt="2024-09-17T14:28:32.874" v="2091" actId="14100"/>
          <ac:picMkLst>
            <pc:docMk/>
            <pc:sldMk cId="3721207015" sldId="369"/>
            <ac:picMk id="1028" creationId="{F29A10A4-159E-CDB7-AC9D-E026F8374E6A}"/>
          </ac:picMkLst>
        </pc:picChg>
      </pc:sldChg>
      <pc:sldChg chg="modSp add mod ord">
        <pc:chgData name="Michael Hill" userId="41dba03d-e58d-4389-9894-554c10310ba4" providerId="ADAL" clId="{0FA39946-01FA-461B-B754-488AF92DE2F7}" dt="2024-09-17T14:33:55.575" v="2408" actId="14100"/>
        <pc:sldMkLst>
          <pc:docMk/>
          <pc:sldMk cId="665605810" sldId="370"/>
        </pc:sldMkLst>
        <pc:spChg chg="mod">
          <ac:chgData name="Michael Hill" userId="41dba03d-e58d-4389-9894-554c10310ba4" providerId="ADAL" clId="{0FA39946-01FA-461B-B754-488AF92DE2F7}" dt="2024-09-17T14:33:51.670" v="2407" actId="20577"/>
          <ac:spMkLst>
            <pc:docMk/>
            <pc:sldMk cId="665605810" sldId="370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29:05.336" v="2129" actId="20577"/>
          <ac:spMkLst>
            <pc:docMk/>
            <pc:sldMk cId="665605810" sldId="370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4:29:09.779" v="2141" actId="20577"/>
          <ac:spMkLst>
            <pc:docMk/>
            <pc:sldMk cId="665605810" sldId="370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7T14:33:55.575" v="2408" actId="14100"/>
          <ac:grpSpMkLst>
            <pc:docMk/>
            <pc:sldMk cId="665605810" sldId="370"/>
            <ac:grpSpMk id="13" creationId="{5341BAC1-E2A4-BC55-F4B4-635308FE02E2}"/>
          </ac:grpSpMkLst>
        </pc:grpChg>
      </pc:sldChg>
      <pc:sldChg chg="modSp add del mod">
        <pc:chgData name="Michael Hill" userId="41dba03d-e58d-4389-9894-554c10310ba4" providerId="ADAL" clId="{0FA39946-01FA-461B-B754-488AF92DE2F7}" dt="2024-09-17T14:28:59.661" v="2110" actId="47"/>
        <pc:sldMkLst>
          <pc:docMk/>
          <pc:sldMk cId="2546925692" sldId="370"/>
        </pc:sldMkLst>
        <pc:spChg chg="mod">
          <ac:chgData name="Michael Hill" userId="41dba03d-e58d-4389-9894-554c10310ba4" providerId="ADAL" clId="{0FA39946-01FA-461B-B754-488AF92DE2F7}" dt="2024-09-17T14:28:58.494" v="2109" actId="20577"/>
          <ac:spMkLst>
            <pc:docMk/>
            <pc:sldMk cId="2546925692" sldId="370"/>
            <ac:spMk id="6" creationId="{9B99B76D-6C5A-718F-1F57-BE6879CD2A5D}"/>
          </ac:spMkLst>
        </pc:spChg>
      </pc:sldChg>
      <pc:sldChg chg="modSp add mod">
        <pc:chgData name="Michael Hill" userId="41dba03d-e58d-4389-9894-554c10310ba4" providerId="ADAL" clId="{0FA39946-01FA-461B-B754-488AF92DE2F7}" dt="2024-09-17T14:34:06.579" v="2411" actId="2711"/>
        <pc:sldMkLst>
          <pc:docMk/>
          <pc:sldMk cId="1983202005" sldId="371"/>
        </pc:sldMkLst>
        <pc:spChg chg="mod">
          <ac:chgData name="Michael Hill" userId="41dba03d-e58d-4389-9894-554c10310ba4" providerId="ADAL" clId="{0FA39946-01FA-461B-B754-488AF92DE2F7}" dt="2024-09-17T14:34:06.579" v="2411" actId="2711"/>
          <ac:spMkLst>
            <pc:docMk/>
            <pc:sldMk cId="1983202005" sldId="371"/>
            <ac:spMk id="3" creationId="{1952EB97-8858-E965-3685-2366E07B4928}"/>
          </ac:spMkLst>
        </pc:spChg>
      </pc:sldChg>
      <pc:sldChg chg="modSp add mod">
        <pc:chgData name="Michael Hill" userId="41dba03d-e58d-4389-9894-554c10310ba4" providerId="ADAL" clId="{0FA39946-01FA-461B-B754-488AF92DE2F7}" dt="2024-09-17T14:34:48.017" v="2563" actId="2711"/>
        <pc:sldMkLst>
          <pc:docMk/>
          <pc:sldMk cId="4059841542" sldId="372"/>
        </pc:sldMkLst>
        <pc:spChg chg="mod">
          <ac:chgData name="Michael Hill" userId="41dba03d-e58d-4389-9894-554c10310ba4" providerId="ADAL" clId="{0FA39946-01FA-461B-B754-488AF92DE2F7}" dt="2024-09-17T14:34:48.017" v="2563" actId="2711"/>
          <ac:spMkLst>
            <pc:docMk/>
            <pc:sldMk cId="4059841542" sldId="372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34:13.157" v="2425" actId="20577"/>
          <ac:spMkLst>
            <pc:docMk/>
            <pc:sldMk cId="4059841542" sldId="372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7T14:34:15.527" v="2426" actId="14100"/>
          <ac:grpSpMkLst>
            <pc:docMk/>
            <pc:sldMk cId="4059841542" sldId="372"/>
            <ac:grpSpMk id="13" creationId="{5341BAC1-E2A4-BC55-F4B4-635308FE02E2}"/>
          </ac:grpSpMkLst>
        </pc:grpChg>
      </pc:sldChg>
      <pc:sldChg chg="addSp modSp add mod">
        <pc:chgData name="Michael Hill" userId="41dba03d-e58d-4389-9894-554c10310ba4" providerId="ADAL" clId="{0FA39946-01FA-461B-B754-488AF92DE2F7}" dt="2024-09-17T14:36:26.095" v="2653" actId="14100"/>
        <pc:sldMkLst>
          <pc:docMk/>
          <pc:sldMk cId="3097652025" sldId="373"/>
        </pc:sldMkLst>
        <pc:spChg chg="add mod">
          <ac:chgData name="Michael Hill" userId="41dba03d-e58d-4389-9894-554c10310ba4" providerId="ADAL" clId="{0FA39946-01FA-461B-B754-488AF92DE2F7}" dt="2024-09-17T14:35:49.131" v="2636" actId="2711"/>
          <ac:spMkLst>
            <pc:docMk/>
            <pc:sldMk cId="3097652025" sldId="373"/>
            <ac:spMk id="2" creationId="{984FD0AB-0E9E-69E1-12F5-DAD4E80BE12D}"/>
          </ac:spMkLst>
        </pc:spChg>
        <pc:spChg chg="mod">
          <ac:chgData name="Michael Hill" userId="41dba03d-e58d-4389-9894-554c10310ba4" providerId="ADAL" clId="{0FA39946-01FA-461B-B754-488AF92DE2F7}" dt="2024-09-17T14:35:14.547" v="2575" actId="1076"/>
          <ac:spMkLst>
            <pc:docMk/>
            <pc:sldMk cId="3097652025" sldId="373"/>
            <ac:spMk id="3" creationId="{1952EB97-8858-E965-3685-2366E07B4928}"/>
          </ac:spMkLst>
        </pc:spChg>
        <pc:spChg chg="add mod">
          <ac:chgData name="Michael Hill" userId="41dba03d-e58d-4389-9894-554c10310ba4" providerId="ADAL" clId="{0FA39946-01FA-461B-B754-488AF92DE2F7}" dt="2024-09-17T14:36:02.508" v="2646" actId="20577"/>
          <ac:spMkLst>
            <pc:docMk/>
            <pc:sldMk cId="3097652025" sldId="373"/>
            <ac:spMk id="5" creationId="{960E9989-3717-63E5-7A2C-4AC40AF05DC1}"/>
          </ac:spMkLst>
        </pc:spChg>
        <pc:cxnChg chg="add mod">
          <ac:chgData name="Michael Hill" userId="41dba03d-e58d-4389-9894-554c10310ba4" providerId="ADAL" clId="{0FA39946-01FA-461B-B754-488AF92DE2F7}" dt="2024-09-17T14:36:19.859" v="2650" actId="1076"/>
          <ac:cxnSpMkLst>
            <pc:docMk/>
            <pc:sldMk cId="3097652025" sldId="373"/>
            <ac:cxnSpMk id="11" creationId="{AC9FFFAB-3626-279E-14F1-AA92116B92FD}"/>
          </ac:cxnSpMkLst>
        </pc:cxnChg>
        <pc:cxnChg chg="add mod">
          <ac:chgData name="Michael Hill" userId="41dba03d-e58d-4389-9894-554c10310ba4" providerId="ADAL" clId="{0FA39946-01FA-461B-B754-488AF92DE2F7}" dt="2024-09-17T14:36:26.095" v="2653" actId="14100"/>
          <ac:cxnSpMkLst>
            <pc:docMk/>
            <pc:sldMk cId="3097652025" sldId="373"/>
            <ac:cxnSpMk id="14" creationId="{741DC5D8-6D36-7A5F-452B-1AD26D165612}"/>
          </ac:cxnSpMkLst>
        </pc:cxnChg>
      </pc:sldChg>
      <pc:sldChg chg="modSp add mod ord">
        <pc:chgData name="Michael Hill" userId="41dba03d-e58d-4389-9894-554c10310ba4" providerId="ADAL" clId="{0FA39946-01FA-461B-B754-488AF92DE2F7}" dt="2024-09-17T14:46:17.693" v="2754" actId="2711"/>
        <pc:sldMkLst>
          <pc:docMk/>
          <pc:sldMk cId="2330611931" sldId="374"/>
        </pc:sldMkLst>
        <pc:spChg chg="mod">
          <ac:chgData name="Michael Hill" userId="41dba03d-e58d-4389-9894-554c10310ba4" providerId="ADAL" clId="{0FA39946-01FA-461B-B754-488AF92DE2F7}" dt="2024-09-17T14:46:17.693" v="2754" actId="2711"/>
          <ac:spMkLst>
            <pc:docMk/>
            <pc:sldMk cId="2330611931" sldId="374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36:40.627" v="2663" actId="20577"/>
          <ac:spMkLst>
            <pc:docMk/>
            <pc:sldMk cId="2330611931" sldId="374"/>
            <ac:spMk id="18" creationId="{5639B1F2-65A4-D085-BE1B-5EBBA3EB215B}"/>
          </ac:spMkLst>
        </pc:spChg>
      </pc:sldChg>
      <pc:sldChg chg="modSp add mod ord">
        <pc:chgData name="Michael Hill" userId="41dba03d-e58d-4389-9894-554c10310ba4" providerId="ADAL" clId="{0FA39946-01FA-461B-B754-488AF92DE2F7}" dt="2024-09-17T14:47:45.497" v="2759" actId="20577"/>
        <pc:sldMkLst>
          <pc:docMk/>
          <pc:sldMk cId="1901602644" sldId="375"/>
        </pc:sldMkLst>
        <pc:spChg chg="mod">
          <ac:chgData name="Michael Hill" userId="41dba03d-e58d-4389-9894-554c10310ba4" providerId="ADAL" clId="{0FA39946-01FA-461B-B754-488AF92DE2F7}" dt="2024-09-17T14:47:41.831" v="2758" actId="20577"/>
          <ac:spMkLst>
            <pc:docMk/>
            <pc:sldMk cId="1901602644" sldId="375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47:45.497" v="2759" actId="20577"/>
          <ac:spMkLst>
            <pc:docMk/>
            <pc:sldMk cId="1901602644" sldId="375"/>
            <ac:spMk id="5" creationId="{960E9989-3717-63E5-7A2C-4AC40AF05DC1}"/>
          </ac:spMkLst>
        </pc:spChg>
      </pc:sldChg>
      <pc:sldChg chg="addSp delSp modSp add mod ord">
        <pc:chgData name="Michael Hill" userId="41dba03d-e58d-4389-9894-554c10310ba4" providerId="ADAL" clId="{0FA39946-01FA-461B-B754-488AF92DE2F7}" dt="2024-09-17T14:52:46.567" v="3242" actId="313"/>
        <pc:sldMkLst>
          <pc:docMk/>
          <pc:sldMk cId="2085882228" sldId="376"/>
        </pc:sldMkLst>
        <pc:spChg chg="mod">
          <ac:chgData name="Michael Hill" userId="41dba03d-e58d-4389-9894-554c10310ba4" providerId="ADAL" clId="{0FA39946-01FA-461B-B754-488AF92DE2F7}" dt="2024-09-17T14:52:46.567" v="3242" actId="313"/>
          <ac:spMkLst>
            <pc:docMk/>
            <pc:sldMk cId="2085882228" sldId="376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49:22.551" v="2815" actId="20577"/>
          <ac:spMkLst>
            <pc:docMk/>
            <pc:sldMk cId="2085882228" sldId="376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4:49:27.650" v="2835" actId="20577"/>
          <ac:spMkLst>
            <pc:docMk/>
            <pc:sldMk cId="2085882228" sldId="376"/>
            <ac:spMk id="18" creationId="{5639B1F2-65A4-D085-BE1B-5EBBA3EB215B}"/>
          </ac:spMkLst>
        </pc:spChg>
        <pc:picChg chg="add del">
          <ac:chgData name="Michael Hill" userId="41dba03d-e58d-4389-9894-554c10310ba4" providerId="ADAL" clId="{0FA39946-01FA-461B-B754-488AF92DE2F7}" dt="2024-09-17T14:50:39.159" v="2837" actId="478"/>
          <ac:picMkLst>
            <pc:docMk/>
            <pc:sldMk cId="2085882228" sldId="376"/>
            <ac:picMk id="2050" creationId="{F8C60434-4F59-592E-F4A3-8D8557C86FAF}"/>
          </ac:picMkLst>
        </pc:picChg>
        <pc:picChg chg="add mod">
          <ac:chgData name="Michael Hill" userId="41dba03d-e58d-4389-9894-554c10310ba4" providerId="ADAL" clId="{0FA39946-01FA-461B-B754-488AF92DE2F7}" dt="2024-09-17T14:52:06.074" v="3175" actId="1076"/>
          <ac:picMkLst>
            <pc:docMk/>
            <pc:sldMk cId="2085882228" sldId="376"/>
            <ac:picMk id="2052" creationId="{2589A4D3-965A-66C2-3B50-2338EB66FD29}"/>
          </ac:picMkLst>
        </pc:picChg>
      </pc:sldChg>
      <pc:sldChg chg="modSp add del mod">
        <pc:chgData name="Michael Hill" userId="41dba03d-e58d-4389-9894-554c10310ba4" providerId="ADAL" clId="{0FA39946-01FA-461B-B754-488AF92DE2F7}" dt="2024-09-17T14:49:13.635" v="2790" actId="47"/>
        <pc:sldMkLst>
          <pc:docMk/>
          <pc:sldMk cId="3161016167" sldId="376"/>
        </pc:sldMkLst>
        <pc:spChg chg="mod">
          <ac:chgData name="Michael Hill" userId="41dba03d-e58d-4389-9894-554c10310ba4" providerId="ADAL" clId="{0FA39946-01FA-461B-B754-488AF92DE2F7}" dt="2024-09-17T14:49:12.509" v="2789" actId="6549"/>
          <ac:spMkLst>
            <pc:docMk/>
            <pc:sldMk cId="3161016167" sldId="376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49:05.103" v="2774" actId="20577"/>
          <ac:spMkLst>
            <pc:docMk/>
            <pc:sldMk cId="3161016167" sldId="376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4:49:08.537" v="2788" actId="20577"/>
          <ac:spMkLst>
            <pc:docMk/>
            <pc:sldMk cId="3161016167" sldId="376"/>
            <ac:spMk id="18" creationId="{5639B1F2-65A4-D085-BE1B-5EBBA3EB215B}"/>
          </ac:spMkLst>
        </pc:spChg>
      </pc:sldChg>
      <pc:sldChg chg="delSp modSp add mod">
        <pc:chgData name="Michael Hill" userId="41dba03d-e58d-4389-9894-554c10310ba4" providerId="ADAL" clId="{0FA39946-01FA-461B-B754-488AF92DE2F7}" dt="2024-09-17T15:00:12.711" v="3546" actId="478"/>
        <pc:sldMkLst>
          <pc:docMk/>
          <pc:sldMk cId="3265778464" sldId="377"/>
        </pc:sldMkLst>
        <pc:spChg chg="mod">
          <ac:chgData name="Michael Hill" userId="41dba03d-e58d-4389-9894-554c10310ba4" providerId="ADAL" clId="{0FA39946-01FA-461B-B754-488AF92DE2F7}" dt="2024-09-17T15:00:09.225" v="3544" actId="20577"/>
          <ac:spMkLst>
            <pc:docMk/>
            <pc:sldMk cId="3265778464" sldId="377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4:52:59.700" v="3257" actId="20577"/>
          <ac:spMkLst>
            <pc:docMk/>
            <pc:sldMk cId="3265778464" sldId="377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4:53:02.820" v="3267" actId="20577"/>
          <ac:spMkLst>
            <pc:docMk/>
            <pc:sldMk cId="3265778464" sldId="377"/>
            <ac:spMk id="18" creationId="{5639B1F2-65A4-D085-BE1B-5EBBA3EB215B}"/>
          </ac:spMkLst>
        </pc:spChg>
        <pc:picChg chg="del">
          <ac:chgData name="Michael Hill" userId="41dba03d-e58d-4389-9894-554c10310ba4" providerId="ADAL" clId="{0FA39946-01FA-461B-B754-488AF92DE2F7}" dt="2024-09-17T15:00:12.711" v="3546" actId="478"/>
          <ac:picMkLst>
            <pc:docMk/>
            <pc:sldMk cId="3265778464" sldId="377"/>
            <ac:picMk id="2052" creationId="{2589A4D3-965A-66C2-3B50-2338EB66FD29}"/>
          </ac:picMkLst>
        </pc:picChg>
      </pc:sldChg>
      <pc:sldChg chg="addSp delSp modSp add mod">
        <pc:chgData name="Michael Hill" userId="41dba03d-e58d-4389-9894-554c10310ba4" providerId="ADAL" clId="{0FA39946-01FA-461B-B754-488AF92DE2F7}" dt="2024-09-17T15:08:11.881" v="3849" actId="1076"/>
        <pc:sldMkLst>
          <pc:docMk/>
          <pc:sldMk cId="472693147" sldId="378"/>
        </pc:sldMkLst>
        <pc:spChg chg="mod">
          <ac:chgData name="Michael Hill" userId="41dba03d-e58d-4389-9894-554c10310ba4" providerId="ADAL" clId="{0FA39946-01FA-461B-B754-488AF92DE2F7}" dt="2024-09-17T15:00:49.857" v="3682" actId="20577"/>
          <ac:spMkLst>
            <pc:docMk/>
            <pc:sldMk cId="472693147" sldId="378"/>
            <ac:spMk id="3" creationId="{1952EB97-8858-E965-3685-2366E07B4928}"/>
          </ac:spMkLst>
        </pc:spChg>
        <pc:picChg chg="del">
          <ac:chgData name="Michael Hill" userId="41dba03d-e58d-4389-9894-554c10310ba4" providerId="ADAL" clId="{0FA39946-01FA-461B-B754-488AF92DE2F7}" dt="2024-09-17T15:06:49.799" v="3843" actId="478"/>
          <ac:picMkLst>
            <pc:docMk/>
            <pc:sldMk cId="472693147" sldId="378"/>
            <ac:picMk id="2052" creationId="{2589A4D3-965A-66C2-3B50-2338EB66FD29}"/>
          </ac:picMkLst>
        </pc:picChg>
        <pc:picChg chg="add mod">
          <ac:chgData name="Michael Hill" userId="41dba03d-e58d-4389-9894-554c10310ba4" providerId="ADAL" clId="{0FA39946-01FA-461B-B754-488AF92DE2F7}" dt="2024-09-17T15:08:11.881" v="3849" actId="1076"/>
          <ac:picMkLst>
            <pc:docMk/>
            <pc:sldMk cId="472693147" sldId="378"/>
            <ac:picMk id="3074" creationId="{C0B0289A-B0FE-D0F1-D05E-743EFFFE710F}"/>
          </ac:picMkLst>
        </pc:picChg>
      </pc:sldChg>
      <pc:sldChg chg="modSp add mod">
        <pc:chgData name="Michael Hill" userId="41dba03d-e58d-4389-9894-554c10310ba4" providerId="ADAL" clId="{0FA39946-01FA-461B-B754-488AF92DE2F7}" dt="2024-09-17T15:05:45.187" v="3842" actId="20577"/>
        <pc:sldMkLst>
          <pc:docMk/>
          <pc:sldMk cId="2886467238" sldId="379"/>
        </pc:sldMkLst>
        <pc:spChg chg="mod">
          <ac:chgData name="Michael Hill" userId="41dba03d-e58d-4389-9894-554c10310ba4" providerId="ADAL" clId="{0FA39946-01FA-461B-B754-488AF92DE2F7}" dt="2024-09-17T15:05:45.187" v="3842" actId="20577"/>
          <ac:spMkLst>
            <pc:docMk/>
            <pc:sldMk cId="2886467238" sldId="379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5:02:48.691" v="3694" actId="20577"/>
          <ac:spMkLst>
            <pc:docMk/>
            <pc:sldMk cId="2886467238" sldId="379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5:03:03.773" v="3724" actId="20577"/>
          <ac:spMkLst>
            <pc:docMk/>
            <pc:sldMk cId="2886467238" sldId="379"/>
            <ac:spMk id="18" creationId="{5639B1F2-65A4-D085-BE1B-5EBBA3EB215B}"/>
          </ac:spMkLst>
        </pc:spChg>
        <pc:grpChg chg="mod">
          <ac:chgData name="Michael Hill" userId="41dba03d-e58d-4389-9894-554c10310ba4" providerId="ADAL" clId="{0FA39946-01FA-461B-B754-488AF92DE2F7}" dt="2024-09-17T15:03:06.765" v="3725" actId="14100"/>
          <ac:grpSpMkLst>
            <pc:docMk/>
            <pc:sldMk cId="2886467238" sldId="379"/>
            <ac:grpSpMk id="13" creationId="{5341BAC1-E2A4-BC55-F4B4-635308FE02E2}"/>
          </ac:grpSpMkLst>
        </pc:grpChg>
      </pc:sldChg>
      <pc:sldChg chg="delSp modSp add mod">
        <pc:chgData name="Michael Hill" userId="41dba03d-e58d-4389-9894-554c10310ba4" providerId="ADAL" clId="{0FA39946-01FA-461B-B754-488AF92DE2F7}" dt="2024-09-17T15:10:29.346" v="4393" actId="20577"/>
        <pc:sldMkLst>
          <pc:docMk/>
          <pc:sldMk cId="3157494639" sldId="380"/>
        </pc:sldMkLst>
        <pc:spChg chg="mod">
          <ac:chgData name="Michael Hill" userId="41dba03d-e58d-4389-9894-554c10310ba4" providerId="ADAL" clId="{0FA39946-01FA-461B-B754-488AF92DE2F7}" dt="2024-09-17T15:10:29.346" v="4393" actId="20577"/>
          <ac:spMkLst>
            <pc:docMk/>
            <pc:sldMk cId="3157494639" sldId="380"/>
            <ac:spMk id="3" creationId="{1952EB97-8858-E965-3685-2366E07B4928}"/>
          </ac:spMkLst>
        </pc:spChg>
        <pc:spChg chg="mod">
          <ac:chgData name="Michael Hill" userId="41dba03d-e58d-4389-9894-554c10310ba4" providerId="ADAL" clId="{0FA39946-01FA-461B-B754-488AF92DE2F7}" dt="2024-09-17T15:08:22.410" v="3858" actId="20577"/>
          <ac:spMkLst>
            <pc:docMk/>
            <pc:sldMk cId="3157494639" sldId="380"/>
            <ac:spMk id="6" creationId="{9B99B76D-6C5A-718F-1F57-BE6879CD2A5D}"/>
          </ac:spMkLst>
        </pc:spChg>
        <pc:spChg chg="mod">
          <ac:chgData name="Michael Hill" userId="41dba03d-e58d-4389-9894-554c10310ba4" providerId="ADAL" clId="{0FA39946-01FA-461B-B754-488AF92DE2F7}" dt="2024-09-17T15:08:26.575" v="3873" actId="20577"/>
          <ac:spMkLst>
            <pc:docMk/>
            <pc:sldMk cId="3157494639" sldId="380"/>
            <ac:spMk id="18" creationId="{5639B1F2-65A4-D085-BE1B-5EBBA3EB215B}"/>
          </ac:spMkLst>
        </pc:spChg>
        <pc:picChg chg="del">
          <ac:chgData name="Michael Hill" userId="41dba03d-e58d-4389-9894-554c10310ba4" providerId="ADAL" clId="{0FA39946-01FA-461B-B754-488AF92DE2F7}" dt="2024-09-17T15:08:19.402" v="3851" actId="478"/>
          <ac:picMkLst>
            <pc:docMk/>
            <pc:sldMk cId="3157494639" sldId="380"/>
            <ac:picMk id="2052" creationId="{2589A4D3-965A-66C2-3B50-2338EB66FD29}"/>
          </ac:picMkLst>
        </pc:picChg>
      </pc:sldChg>
    </pc:docChg>
  </pc:docChgLst>
  <pc:docChgLst>
    <pc:chgData name="Michael Hill" userId="41dba03d-e58d-4389-9894-554c10310ba4" providerId="ADAL" clId="{D9E1CF44-0EA8-4837-A74D-5719925ED64B}"/>
    <pc:docChg chg="undo custSel addSld delSld modSld">
      <pc:chgData name="Michael Hill" userId="41dba03d-e58d-4389-9894-554c10310ba4" providerId="ADAL" clId="{D9E1CF44-0EA8-4837-A74D-5719925ED64B}" dt="2024-10-18T19:52:59.602" v="2596"/>
      <pc:docMkLst>
        <pc:docMk/>
      </pc:docMkLst>
      <pc:sldChg chg="modSp mod">
        <pc:chgData name="Michael Hill" userId="41dba03d-e58d-4389-9894-554c10310ba4" providerId="ADAL" clId="{D9E1CF44-0EA8-4837-A74D-5719925ED64B}" dt="2024-10-18T19:13:16.152" v="135" actId="20577"/>
        <pc:sldMkLst>
          <pc:docMk/>
          <pc:sldMk cId="3571102790" sldId="256"/>
        </pc:sldMkLst>
        <pc:spChg chg="mod">
          <ac:chgData name="Michael Hill" userId="41dba03d-e58d-4389-9894-554c10310ba4" providerId="ADAL" clId="{D9E1CF44-0EA8-4837-A74D-5719925ED64B}" dt="2024-10-18T19:05:45.941" v="74" actId="20577"/>
          <ac:spMkLst>
            <pc:docMk/>
            <pc:sldMk cId="3571102790" sldId="256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02:59.608" v="2" actId="207"/>
          <ac:spMkLst>
            <pc:docMk/>
            <pc:sldMk cId="3571102790" sldId="256"/>
            <ac:spMk id="4" creationId="{86B6A8F6-F0E9-B8C6-A205-E2178319ECFA}"/>
          </ac:spMkLst>
        </pc:spChg>
        <pc:spChg chg="mod">
          <ac:chgData name="Michael Hill" userId="41dba03d-e58d-4389-9894-554c10310ba4" providerId="ADAL" clId="{D9E1CF44-0EA8-4837-A74D-5719925ED64B}" dt="2024-10-18T19:13:16.152" v="135" actId="20577"/>
          <ac:spMkLst>
            <pc:docMk/>
            <pc:sldMk cId="3571102790" sldId="256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05:08.271" v="28" actId="14861"/>
          <ac:spMkLst>
            <pc:docMk/>
            <pc:sldMk cId="3571102790" sldId="256"/>
            <ac:spMk id="7" creationId="{42C66BEC-A9B9-A4C3-B203-460ABF012768}"/>
          </ac:spMkLst>
        </pc:spChg>
        <pc:spChg chg="mod">
          <ac:chgData name="Michael Hill" userId="41dba03d-e58d-4389-9894-554c10310ba4" providerId="ADAL" clId="{D9E1CF44-0EA8-4837-A74D-5719925ED64B}" dt="2024-10-18T19:05:05.385" v="27" actId="14861"/>
          <ac:spMkLst>
            <pc:docMk/>
            <pc:sldMk cId="3571102790" sldId="256"/>
            <ac:spMk id="8" creationId="{7DC8FEB8-5D6F-5456-57CE-0C44ACA0C9EE}"/>
          </ac:spMkLst>
        </pc:spChg>
        <pc:spChg chg="mod">
          <ac:chgData name="Michael Hill" userId="41dba03d-e58d-4389-9894-554c10310ba4" providerId="ADAL" clId="{D9E1CF44-0EA8-4837-A74D-5719925ED64B}" dt="2024-10-18T19:04:49.131" v="24" actId="14861"/>
          <ac:spMkLst>
            <pc:docMk/>
            <pc:sldMk cId="3571102790" sldId="256"/>
            <ac:spMk id="9" creationId="{7A544084-F4D3-3BF9-3FF4-D79B386EC758}"/>
          </ac:spMkLst>
        </pc:spChg>
        <pc:spChg chg="mod">
          <ac:chgData name="Michael Hill" userId="41dba03d-e58d-4389-9894-554c10310ba4" providerId="ADAL" clId="{D9E1CF44-0EA8-4837-A74D-5719925ED64B}" dt="2024-10-18T19:05:15.167" v="31" actId="1076"/>
          <ac:spMkLst>
            <pc:docMk/>
            <pc:sldMk cId="3571102790" sldId="256"/>
            <ac:spMk id="16" creationId="{15D0F600-D785-7A03-FE44-8FBDC5F8905E}"/>
          </ac:spMkLst>
        </pc:spChg>
        <pc:spChg chg="mod">
          <ac:chgData name="Michael Hill" userId="41dba03d-e58d-4389-9894-554c10310ba4" providerId="ADAL" clId="{D9E1CF44-0EA8-4837-A74D-5719925ED64B}" dt="2024-10-18T19:05:18.570" v="32" actId="1076"/>
          <ac:spMkLst>
            <pc:docMk/>
            <pc:sldMk cId="3571102790" sldId="256"/>
            <ac:spMk id="18" creationId="{5639B1F2-65A4-D085-BE1B-5EBBA3EB215B}"/>
          </ac:spMkLst>
        </pc:spChg>
        <pc:grpChg chg="mod">
          <ac:chgData name="Michael Hill" userId="41dba03d-e58d-4389-9894-554c10310ba4" providerId="ADAL" clId="{D9E1CF44-0EA8-4837-A74D-5719925ED64B}" dt="2024-10-18T19:04:52.407" v="25" actId="14861"/>
          <ac:grpSpMkLst>
            <pc:docMk/>
            <pc:sldMk cId="3571102790" sldId="256"/>
            <ac:grpSpMk id="5" creationId="{96803791-3323-5BB2-D425-9F43F6234F41}"/>
          </ac:grpSpMkLst>
        </pc:grpChg>
      </pc:sldChg>
      <pc:sldChg chg="modSp mod setBg">
        <pc:chgData name="Michael Hill" userId="41dba03d-e58d-4389-9894-554c10310ba4" providerId="ADAL" clId="{D9E1CF44-0EA8-4837-A74D-5719925ED64B}" dt="2024-10-18T19:07:24.340" v="100" actId="14861"/>
        <pc:sldMkLst>
          <pc:docMk/>
          <pc:sldMk cId="1511213799" sldId="257"/>
        </pc:sldMkLst>
        <pc:spChg chg="mod">
          <ac:chgData name="Michael Hill" userId="41dba03d-e58d-4389-9894-554c10310ba4" providerId="ADAL" clId="{D9E1CF44-0EA8-4837-A74D-5719925ED64B}" dt="2024-10-18T19:07:19.545" v="99" actId="14861"/>
          <ac:spMkLst>
            <pc:docMk/>
            <pc:sldMk cId="1511213799" sldId="257"/>
            <ac:spMk id="2" creationId="{57170555-77C5-42A3-E470-812C35BC2838}"/>
          </ac:spMkLst>
        </pc:spChg>
        <pc:spChg chg="mod">
          <ac:chgData name="Michael Hill" userId="41dba03d-e58d-4389-9894-554c10310ba4" providerId="ADAL" clId="{D9E1CF44-0EA8-4837-A74D-5719925ED64B}" dt="2024-10-18T19:05:59.355" v="75" actId="207"/>
          <ac:spMkLst>
            <pc:docMk/>
            <pc:sldMk cId="1511213799" sldId="257"/>
            <ac:spMk id="4" creationId="{86B6A8F6-F0E9-B8C6-A205-E2178319ECFA}"/>
          </ac:spMkLst>
        </pc:spChg>
        <pc:spChg chg="mod">
          <ac:chgData name="Michael Hill" userId="41dba03d-e58d-4389-9894-554c10310ba4" providerId="ADAL" clId="{D9E1CF44-0EA8-4837-A74D-5719925ED64B}" dt="2024-10-18T19:06:03.341" v="77" actId="208"/>
          <ac:spMkLst>
            <pc:docMk/>
            <pc:sldMk cId="1511213799" sldId="257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06:50.032" v="89" actId="208"/>
          <ac:spMkLst>
            <pc:docMk/>
            <pc:sldMk cId="1511213799" sldId="257"/>
            <ac:spMk id="7" creationId="{42C66BEC-A9B9-A4C3-B203-460ABF012768}"/>
          </ac:spMkLst>
        </pc:spChg>
        <pc:spChg chg="mod">
          <ac:chgData name="Michael Hill" userId="41dba03d-e58d-4389-9894-554c10310ba4" providerId="ADAL" clId="{D9E1CF44-0EA8-4837-A74D-5719925ED64B}" dt="2024-10-18T19:06:54.944" v="93" actId="208"/>
          <ac:spMkLst>
            <pc:docMk/>
            <pc:sldMk cId="1511213799" sldId="257"/>
            <ac:spMk id="8" creationId="{7DC8FEB8-5D6F-5456-57CE-0C44ACA0C9EE}"/>
          </ac:spMkLst>
        </pc:spChg>
        <pc:spChg chg="mod">
          <ac:chgData name="Michael Hill" userId="41dba03d-e58d-4389-9894-554c10310ba4" providerId="ADAL" clId="{D9E1CF44-0EA8-4837-A74D-5719925ED64B}" dt="2024-10-18T19:07:24.340" v="100" actId="14861"/>
          <ac:spMkLst>
            <pc:docMk/>
            <pc:sldMk cId="1511213799" sldId="257"/>
            <ac:spMk id="9" creationId="{7A544084-F4D3-3BF9-3FF4-D79B386EC758}"/>
          </ac:spMkLst>
        </pc:spChg>
        <pc:picChg chg="mod">
          <ac:chgData name="Michael Hill" userId="41dba03d-e58d-4389-9894-554c10310ba4" providerId="ADAL" clId="{D9E1CF44-0EA8-4837-A74D-5719925ED64B}" dt="2024-10-18T19:06:41.807" v="85"/>
          <ac:picMkLst>
            <pc:docMk/>
            <pc:sldMk cId="1511213799" sldId="257"/>
            <ac:picMk id="5" creationId="{D9502E04-7CD5-E64B-BDCC-3626BD76B468}"/>
          </ac:picMkLst>
        </pc:picChg>
        <pc:picChg chg="mod">
          <ac:chgData name="Michael Hill" userId="41dba03d-e58d-4389-9894-554c10310ba4" providerId="ADAL" clId="{D9E1CF44-0EA8-4837-A74D-5719925ED64B}" dt="2024-10-18T19:06:57.709" v="95" actId="1076"/>
          <ac:picMkLst>
            <pc:docMk/>
            <pc:sldMk cId="1511213799" sldId="257"/>
            <ac:picMk id="10" creationId="{BE98E3E8-5AFF-07E6-E3CB-5B00086DC6D0}"/>
          </ac:picMkLst>
        </pc:picChg>
        <pc:picChg chg="mod">
          <ac:chgData name="Michael Hill" userId="41dba03d-e58d-4389-9894-554c10310ba4" providerId="ADAL" clId="{D9E1CF44-0EA8-4837-A74D-5719925ED64B}" dt="2024-10-18T19:07:00.533" v="96" actId="1076"/>
          <ac:picMkLst>
            <pc:docMk/>
            <pc:sldMk cId="1511213799" sldId="257"/>
            <ac:picMk id="11" creationId="{CF34534A-4EFB-5CAB-38C4-A6E8E2F10097}"/>
          </ac:picMkLst>
        </pc:picChg>
        <pc:picChg chg="mod">
          <ac:chgData name="Michael Hill" userId="41dba03d-e58d-4389-9894-554c10310ba4" providerId="ADAL" clId="{D9E1CF44-0EA8-4837-A74D-5719925ED64B}" dt="2024-10-18T19:06:21.485" v="79"/>
          <ac:picMkLst>
            <pc:docMk/>
            <pc:sldMk cId="1511213799" sldId="257"/>
            <ac:picMk id="1026" creationId="{104CC845-BACF-98D0-5D9E-2F2D3C5EDBCC}"/>
          </ac:picMkLst>
        </pc:picChg>
      </pc:sldChg>
      <pc:sldChg chg="del">
        <pc:chgData name="Michael Hill" userId="41dba03d-e58d-4389-9894-554c10310ba4" providerId="ADAL" clId="{D9E1CF44-0EA8-4837-A74D-5719925ED64B}" dt="2024-10-18T19:07:29.728" v="102" actId="47"/>
        <pc:sldMkLst>
          <pc:docMk/>
          <pc:sldMk cId="3946986498" sldId="279"/>
        </pc:sldMkLst>
      </pc:sldChg>
      <pc:sldChg chg="del">
        <pc:chgData name="Michael Hill" userId="41dba03d-e58d-4389-9894-554c10310ba4" providerId="ADAL" clId="{D9E1CF44-0EA8-4837-A74D-5719925ED64B}" dt="2024-10-18T19:21:49.394" v="230" actId="47"/>
        <pc:sldMkLst>
          <pc:docMk/>
          <pc:sldMk cId="3929676566" sldId="325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2386358365" sldId="362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937373788" sldId="363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315478218" sldId="364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606559911" sldId="365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386324373" sldId="366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524277479" sldId="367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2509334342" sldId="368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721207015" sldId="369"/>
        </pc:sldMkLst>
      </pc:sldChg>
      <pc:sldChg chg="del">
        <pc:chgData name="Michael Hill" userId="41dba03d-e58d-4389-9894-554c10310ba4" providerId="ADAL" clId="{D9E1CF44-0EA8-4837-A74D-5719925ED64B}" dt="2024-10-16T15:03:54.453" v="0" actId="47"/>
        <pc:sldMkLst>
          <pc:docMk/>
          <pc:sldMk cId="665605810" sldId="370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1983202005" sldId="371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4059841542" sldId="372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097652025" sldId="373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2330611931" sldId="374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1901602644" sldId="375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2085882228" sldId="376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265778464" sldId="377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472693147" sldId="378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2886467238" sldId="379"/>
        </pc:sldMkLst>
      </pc:sldChg>
      <pc:sldChg chg="del">
        <pc:chgData name="Michael Hill" userId="41dba03d-e58d-4389-9894-554c10310ba4" providerId="ADAL" clId="{D9E1CF44-0EA8-4837-A74D-5719925ED64B}" dt="2024-10-18T19:21:44.194" v="227" actId="47"/>
        <pc:sldMkLst>
          <pc:docMk/>
          <pc:sldMk cId="3157494639" sldId="380"/>
        </pc:sldMkLst>
      </pc:sldChg>
      <pc:sldChg chg="delSp modSp add mod">
        <pc:chgData name="Michael Hill" userId="41dba03d-e58d-4389-9894-554c10310ba4" providerId="ADAL" clId="{D9E1CF44-0EA8-4837-A74D-5719925ED64B}" dt="2024-10-18T19:07:47.162" v="114" actId="14861"/>
        <pc:sldMkLst>
          <pc:docMk/>
          <pc:sldMk cId="2681144213" sldId="381"/>
        </pc:sldMkLst>
        <pc:spChg chg="mod">
          <ac:chgData name="Michael Hill" userId="41dba03d-e58d-4389-9894-554c10310ba4" providerId="ADAL" clId="{D9E1CF44-0EA8-4837-A74D-5719925ED64B}" dt="2024-10-18T19:07:47.162" v="114" actId="14861"/>
          <ac:spMkLst>
            <pc:docMk/>
            <pc:sldMk cId="2681144213" sldId="381"/>
            <ac:spMk id="7" creationId="{42C66BEC-A9B9-A4C3-B203-460ABF012768}"/>
          </ac:spMkLst>
        </pc:spChg>
        <pc:spChg chg="mod">
          <ac:chgData name="Michael Hill" userId="41dba03d-e58d-4389-9894-554c10310ba4" providerId="ADAL" clId="{D9E1CF44-0EA8-4837-A74D-5719925ED64B}" dt="2024-10-18T19:07:43.911" v="113" actId="14861"/>
          <ac:spMkLst>
            <pc:docMk/>
            <pc:sldMk cId="2681144213" sldId="381"/>
            <ac:spMk id="8" creationId="{7DC8FEB8-5D6F-5456-57CE-0C44ACA0C9EE}"/>
          </ac:spMkLst>
        </pc:spChg>
        <pc:spChg chg="mod">
          <ac:chgData name="Michael Hill" userId="41dba03d-e58d-4389-9894-554c10310ba4" providerId="ADAL" clId="{D9E1CF44-0EA8-4837-A74D-5719925ED64B}" dt="2024-10-18T19:07:33.772" v="108" actId="20577"/>
          <ac:spMkLst>
            <pc:docMk/>
            <pc:sldMk cId="2681144213" sldId="381"/>
            <ac:spMk id="18" creationId="{5639B1F2-65A4-D085-BE1B-5EBBA3EB215B}"/>
          </ac:spMkLst>
        </pc:spChg>
        <pc:picChg chg="del mod">
          <ac:chgData name="Michael Hill" userId="41dba03d-e58d-4389-9894-554c10310ba4" providerId="ADAL" clId="{D9E1CF44-0EA8-4837-A74D-5719925ED64B}" dt="2024-10-18T19:07:36.228" v="110" actId="478"/>
          <ac:picMkLst>
            <pc:docMk/>
            <pc:sldMk cId="2681144213" sldId="381"/>
            <ac:picMk id="5" creationId="{D9502E04-7CD5-E64B-BDCC-3626BD76B468}"/>
          </ac:picMkLst>
        </pc:picChg>
        <pc:picChg chg="del">
          <ac:chgData name="Michael Hill" userId="41dba03d-e58d-4389-9894-554c10310ba4" providerId="ADAL" clId="{D9E1CF44-0EA8-4837-A74D-5719925ED64B}" dt="2024-10-18T19:07:36.915" v="111" actId="478"/>
          <ac:picMkLst>
            <pc:docMk/>
            <pc:sldMk cId="2681144213" sldId="381"/>
            <ac:picMk id="10" creationId="{BE98E3E8-5AFF-07E6-E3CB-5B00086DC6D0}"/>
          </ac:picMkLst>
        </pc:picChg>
        <pc:picChg chg="del">
          <ac:chgData name="Michael Hill" userId="41dba03d-e58d-4389-9894-554c10310ba4" providerId="ADAL" clId="{D9E1CF44-0EA8-4837-A74D-5719925ED64B}" dt="2024-10-18T19:07:37.383" v="112" actId="478"/>
          <ac:picMkLst>
            <pc:docMk/>
            <pc:sldMk cId="2681144213" sldId="381"/>
            <ac:picMk id="11" creationId="{CF34534A-4EFB-5CAB-38C4-A6E8E2F10097}"/>
          </ac:picMkLst>
        </pc:picChg>
      </pc:sldChg>
      <pc:sldChg chg="addSp delSp modSp add mod">
        <pc:chgData name="Michael Hill" userId="41dba03d-e58d-4389-9894-554c10310ba4" providerId="ADAL" clId="{D9E1CF44-0EA8-4837-A74D-5719925ED64B}" dt="2024-10-18T19:47:45.885" v="2249" actId="20577"/>
        <pc:sldMkLst>
          <pc:docMk/>
          <pc:sldMk cId="895391710" sldId="382"/>
        </pc:sldMkLst>
        <pc:spChg chg="del">
          <ac:chgData name="Michael Hill" userId="41dba03d-e58d-4389-9894-554c10310ba4" providerId="ADAL" clId="{D9E1CF44-0EA8-4837-A74D-5719925ED64B}" dt="2024-10-18T19:13:03.539" v="117" actId="478"/>
          <ac:spMkLst>
            <pc:docMk/>
            <pc:sldMk cId="895391710" sldId="382"/>
            <ac:spMk id="2" creationId="{57170555-77C5-42A3-E470-812C35BC2838}"/>
          </ac:spMkLst>
        </pc:spChg>
        <pc:spChg chg="mod">
          <ac:chgData name="Michael Hill" userId="41dba03d-e58d-4389-9894-554c10310ba4" providerId="ADAL" clId="{D9E1CF44-0EA8-4837-A74D-5719925ED64B}" dt="2024-10-18T19:25:54.160" v="770" actId="1076"/>
          <ac:spMkLst>
            <pc:docMk/>
            <pc:sldMk cId="895391710" sldId="382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7:45.885" v="2249" actId="20577"/>
          <ac:spMkLst>
            <pc:docMk/>
            <pc:sldMk cId="895391710" sldId="382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19:00.343" v="225" actId="14861"/>
          <ac:spMkLst>
            <pc:docMk/>
            <pc:sldMk cId="895391710" sldId="382"/>
            <ac:spMk id="10" creationId="{5730E244-086C-1A94-A039-0606C902BA05}"/>
          </ac:spMkLst>
        </pc:spChg>
        <pc:spChg chg="mod">
          <ac:chgData name="Michael Hill" userId="41dba03d-e58d-4389-9894-554c10310ba4" providerId="ADAL" clId="{D9E1CF44-0EA8-4837-A74D-5719925ED64B}" dt="2024-10-18T19:23:45.077" v="276" actId="20577"/>
          <ac:spMkLst>
            <pc:docMk/>
            <pc:sldMk cId="895391710" sldId="382"/>
            <ac:spMk id="11" creationId="{3CF14E4B-5A43-D942-174F-063DC726EA3B}"/>
          </ac:spMkLst>
        </pc:spChg>
        <pc:spChg chg="del mod">
          <ac:chgData name="Michael Hill" userId="41dba03d-e58d-4389-9894-554c10310ba4" providerId="ADAL" clId="{D9E1CF44-0EA8-4837-A74D-5719925ED64B}" dt="2024-10-18T19:13:05.107" v="120" actId="478"/>
          <ac:spMkLst>
            <pc:docMk/>
            <pc:sldMk cId="895391710" sldId="382"/>
            <ac:spMk id="18" creationId="{5639B1F2-65A4-D085-BE1B-5EBBA3EB215B}"/>
          </ac:spMkLst>
        </pc:spChg>
        <pc:grpChg chg="add mod">
          <ac:chgData name="Michael Hill" userId="41dba03d-e58d-4389-9894-554c10310ba4" providerId="ADAL" clId="{D9E1CF44-0EA8-4837-A74D-5719925ED64B}" dt="2024-10-18T19:25:52.609" v="769" actId="1076"/>
          <ac:grpSpMkLst>
            <pc:docMk/>
            <pc:sldMk cId="895391710" sldId="382"/>
            <ac:grpSpMk id="5" creationId="{DD5AFAD8-8379-504E-3AF8-DA8424C93E18}"/>
          </ac:grpSpMkLst>
        </pc:grpChg>
        <pc:picChg chg="add mod">
          <ac:chgData name="Michael Hill" userId="41dba03d-e58d-4389-9894-554c10310ba4" providerId="ADAL" clId="{D9E1CF44-0EA8-4837-A74D-5719925ED64B}" dt="2024-10-18T19:25:58.440" v="773" actId="1076"/>
          <ac:picMkLst>
            <pc:docMk/>
            <pc:sldMk cId="895391710" sldId="382"/>
            <ac:picMk id="12" creationId="{9CF30BF1-C4C7-DE30-805D-D9F7155CFEAE}"/>
          </ac:picMkLst>
        </pc:picChg>
        <pc:picChg chg="del">
          <ac:chgData name="Michael Hill" userId="41dba03d-e58d-4389-9894-554c10310ba4" providerId="ADAL" clId="{D9E1CF44-0EA8-4837-A74D-5719925ED64B}" dt="2024-10-18T19:13:04.038" v="118" actId="478"/>
          <ac:picMkLst>
            <pc:docMk/>
            <pc:sldMk cId="895391710" sldId="382"/>
            <ac:picMk id="1026" creationId="{104CC845-BACF-98D0-5D9E-2F2D3C5EDBCC}"/>
          </ac:picMkLst>
        </pc:picChg>
      </pc:sldChg>
      <pc:sldChg chg="addSp modSp add mod modAnim">
        <pc:chgData name="Michael Hill" userId="41dba03d-e58d-4389-9894-554c10310ba4" providerId="ADAL" clId="{D9E1CF44-0EA8-4837-A74D-5719925ED64B}" dt="2024-10-18T19:22:15.817" v="253" actId="14100"/>
        <pc:sldMkLst>
          <pc:docMk/>
          <pc:sldMk cId="2960132746" sldId="383"/>
        </pc:sldMkLst>
        <pc:spChg chg="mod">
          <ac:chgData name="Michael Hill" userId="41dba03d-e58d-4389-9894-554c10310ba4" providerId="ADAL" clId="{D9E1CF44-0EA8-4837-A74D-5719925ED64B}" dt="2024-10-18T19:22:15.817" v="253" actId="14100"/>
          <ac:spMkLst>
            <pc:docMk/>
            <pc:sldMk cId="2960132746" sldId="383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21:56.943" v="248" actId="20577"/>
          <ac:spMkLst>
            <pc:docMk/>
            <pc:sldMk cId="2960132746" sldId="383"/>
            <ac:spMk id="11" creationId="{3CF14E4B-5A43-D942-174F-063DC726EA3B}"/>
          </ac:spMkLst>
        </pc:spChg>
        <pc:grpChg chg="mod">
          <ac:chgData name="Michael Hill" userId="41dba03d-e58d-4389-9894-554c10310ba4" providerId="ADAL" clId="{D9E1CF44-0EA8-4837-A74D-5719925ED64B}" dt="2024-10-18T19:22:01.217" v="249" actId="14100"/>
          <ac:grpSpMkLst>
            <pc:docMk/>
            <pc:sldMk cId="2960132746" sldId="383"/>
            <ac:grpSpMk id="5" creationId="{DD5AFAD8-8379-504E-3AF8-DA8424C93E18}"/>
          </ac:grpSpMkLst>
        </pc:grpChg>
        <pc:picChg chg="add mod">
          <ac:chgData name="Michael Hill" userId="41dba03d-e58d-4389-9894-554c10310ba4" providerId="ADAL" clId="{D9E1CF44-0EA8-4837-A74D-5719925ED64B}" dt="2024-10-18T19:22:13.585" v="252" actId="1076"/>
          <ac:picMkLst>
            <pc:docMk/>
            <pc:sldMk cId="2960132746" sldId="383"/>
            <ac:picMk id="2" creationId="{5785E7DA-2EFD-B57F-F599-D709A02B3970}"/>
          </ac:picMkLst>
        </pc:picChg>
      </pc:sldChg>
      <pc:sldChg chg="addSp delSp modSp add mod">
        <pc:chgData name="Michael Hill" userId="41dba03d-e58d-4389-9894-554c10310ba4" providerId="ADAL" clId="{D9E1CF44-0EA8-4837-A74D-5719925ED64B}" dt="2024-10-18T19:47:48.217" v="2251" actId="20577"/>
        <pc:sldMkLst>
          <pc:docMk/>
          <pc:sldMk cId="546595117" sldId="384"/>
        </pc:sldMkLst>
        <pc:spChg chg="mod">
          <ac:chgData name="Michael Hill" userId="41dba03d-e58d-4389-9894-554c10310ba4" providerId="ADAL" clId="{D9E1CF44-0EA8-4837-A74D-5719925ED64B}" dt="2024-10-18T19:28:35.817" v="1053" actId="20577"/>
          <ac:spMkLst>
            <pc:docMk/>
            <pc:sldMk cId="546595117" sldId="384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7:48.217" v="2251" actId="20577"/>
          <ac:spMkLst>
            <pc:docMk/>
            <pc:sldMk cId="546595117" sldId="384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27:44.578" v="795" actId="20577"/>
          <ac:spMkLst>
            <pc:docMk/>
            <pc:sldMk cId="546595117" sldId="384"/>
            <ac:spMk id="11" creationId="{3CF14E4B-5A43-D942-174F-063DC726EA3B}"/>
          </ac:spMkLst>
        </pc:spChg>
        <pc:picChg chg="del">
          <ac:chgData name="Michael Hill" userId="41dba03d-e58d-4389-9894-554c10310ba4" providerId="ADAL" clId="{D9E1CF44-0EA8-4837-A74D-5719925ED64B}" dt="2024-10-18T19:28:38.815" v="1054" actId="478"/>
          <ac:picMkLst>
            <pc:docMk/>
            <pc:sldMk cId="546595117" sldId="384"/>
            <ac:picMk id="12" creationId="{9CF30BF1-C4C7-DE30-805D-D9F7155CFEAE}"/>
          </ac:picMkLst>
        </pc:picChg>
        <pc:picChg chg="add mod">
          <ac:chgData name="Michael Hill" userId="41dba03d-e58d-4389-9894-554c10310ba4" providerId="ADAL" clId="{D9E1CF44-0EA8-4837-A74D-5719925ED64B}" dt="2024-10-18T19:28:57.183" v="1056" actId="1076"/>
          <ac:picMkLst>
            <pc:docMk/>
            <pc:sldMk cId="546595117" sldId="384"/>
            <ac:picMk id="2050" creationId="{C8F5AEC2-55F9-13FC-86C3-4D7D41975186}"/>
          </ac:picMkLst>
        </pc:picChg>
      </pc:sldChg>
      <pc:sldChg chg="delSp modSp add mod">
        <pc:chgData name="Michael Hill" userId="41dba03d-e58d-4389-9894-554c10310ba4" providerId="ADAL" clId="{D9E1CF44-0EA8-4837-A74D-5719925ED64B}" dt="2024-10-18T19:47:54.397" v="2253" actId="20577"/>
        <pc:sldMkLst>
          <pc:docMk/>
          <pc:sldMk cId="48692138" sldId="385"/>
        </pc:sldMkLst>
        <pc:spChg chg="mod">
          <ac:chgData name="Michael Hill" userId="41dba03d-e58d-4389-9894-554c10310ba4" providerId="ADAL" clId="{D9E1CF44-0EA8-4837-A74D-5719925ED64B}" dt="2024-10-18T19:33:58.587" v="1497" actId="20577"/>
          <ac:spMkLst>
            <pc:docMk/>
            <pc:sldMk cId="48692138" sldId="385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7:54.397" v="2253" actId="20577"/>
          <ac:spMkLst>
            <pc:docMk/>
            <pc:sldMk cId="48692138" sldId="385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31:09.804" v="1094" actId="20577"/>
          <ac:spMkLst>
            <pc:docMk/>
            <pc:sldMk cId="48692138" sldId="385"/>
            <ac:spMk id="11" creationId="{3CF14E4B-5A43-D942-174F-063DC726EA3B}"/>
          </ac:spMkLst>
        </pc:spChg>
        <pc:grpChg chg="mod">
          <ac:chgData name="Michael Hill" userId="41dba03d-e58d-4389-9894-554c10310ba4" providerId="ADAL" clId="{D9E1CF44-0EA8-4837-A74D-5719925ED64B}" dt="2024-10-18T19:31:12.748" v="1095" actId="14100"/>
          <ac:grpSpMkLst>
            <pc:docMk/>
            <pc:sldMk cId="48692138" sldId="385"/>
            <ac:grpSpMk id="5" creationId="{DD5AFAD8-8379-504E-3AF8-DA8424C93E18}"/>
          </ac:grpSpMkLst>
        </pc:grpChg>
        <pc:picChg chg="del">
          <ac:chgData name="Michael Hill" userId="41dba03d-e58d-4389-9894-554c10310ba4" providerId="ADAL" clId="{D9E1CF44-0EA8-4837-A74D-5719925ED64B}" dt="2024-10-18T19:32:14.169" v="1146" actId="478"/>
          <ac:picMkLst>
            <pc:docMk/>
            <pc:sldMk cId="48692138" sldId="385"/>
            <ac:picMk id="2050" creationId="{C8F5AEC2-55F9-13FC-86C3-4D7D41975186}"/>
          </ac:picMkLst>
        </pc:picChg>
      </pc:sldChg>
      <pc:sldChg chg="modSp add mod">
        <pc:chgData name="Michael Hill" userId="41dba03d-e58d-4389-9894-554c10310ba4" providerId="ADAL" clId="{D9E1CF44-0EA8-4837-A74D-5719925ED64B}" dt="2024-10-18T19:48:21.746" v="2294" actId="1076"/>
        <pc:sldMkLst>
          <pc:docMk/>
          <pc:sldMk cId="1821236964" sldId="386"/>
        </pc:sldMkLst>
        <pc:spChg chg="mod">
          <ac:chgData name="Michael Hill" userId="41dba03d-e58d-4389-9894-554c10310ba4" providerId="ADAL" clId="{D9E1CF44-0EA8-4837-A74D-5719925ED64B}" dt="2024-10-18T19:48:21.746" v="2294" actId="1076"/>
          <ac:spMkLst>
            <pc:docMk/>
            <pc:sldMk cId="1821236964" sldId="386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7:59.056" v="2255" actId="20577"/>
          <ac:spMkLst>
            <pc:docMk/>
            <pc:sldMk cId="1821236964" sldId="386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34:11.054" v="1513" actId="20577"/>
          <ac:spMkLst>
            <pc:docMk/>
            <pc:sldMk cId="1821236964" sldId="386"/>
            <ac:spMk id="11" creationId="{3CF14E4B-5A43-D942-174F-063DC726EA3B}"/>
          </ac:spMkLst>
        </pc:spChg>
        <pc:grpChg chg="mod">
          <ac:chgData name="Michael Hill" userId="41dba03d-e58d-4389-9894-554c10310ba4" providerId="ADAL" clId="{D9E1CF44-0EA8-4837-A74D-5719925ED64B}" dt="2024-10-18T19:34:14.604" v="1514" actId="14100"/>
          <ac:grpSpMkLst>
            <pc:docMk/>
            <pc:sldMk cId="1821236964" sldId="386"/>
            <ac:grpSpMk id="5" creationId="{DD5AFAD8-8379-504E-3AF8-DA8424C93E18}"/>
          </ac:grpSpMkLst>
        </pc:grpChg>
      </pc:sldChg>
      <pc:sldChg chg="modSp add mod">
        <pc:chgData name="Michael Hill" userId="41dba03d-e58d-4389-9894-554c10310ba4" providerId="ADAL" clId="{D9E1CF44-0EA8-4837-A74D-5719925ED64B}" dt="2024-10-18T19:48:01.719" v="2257" actId="20577"/>
        <pc:sldMkLst>
          <pc:docMk/>
          <pc:sldMk cId="4124971180" sldId="387"/>
        </pc:sldMkLst>
        <pc:spChg chg="mod">
          <ac:chgData name="Michael Hill" userId="41dba03d-e58d-4389-9894-554c10310ba4" providerId="ADAL" clId="{D9E1CF44-0EA8-4837-A74D-5719925ED64B}" dt="2024-10-18T19:39:46.705" v="2150" actId="20577"/>
          <ac:spMkLst>
            <pc:docMk/>
            <pc:sldMk cId="4124971180" sldId="387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8:01.719" v="2257" actId="20577"/>
          <ac:spMkLst>
            <pc:docMk/>
            <pc:sldMk cId="4124971180" sldId="387"/>
            <ac:spMk id="6" creationId="{9B99B76D-6C5A-718F-1F57-BE6879CD2A5D}"/>
          </ac:spMkLst>
        </pc:spChg>
      </pc:sldChg>
      <pc:sldChg chg="addSp modSp add mod">
        <pc:chgData name="Michael Hill" userId="41dba03d-e58d-4389-9894-554c10310ba4" providerId="ADAL" clId="{D9E1CF44-0EA8-4837-A74D-5719925ED64B}" dt="2024-10-18T19:48:05.637" v="2261" actId="20577"/>
        <pc:sldMkLst>
          <pc:docMk/>
          <pc:sldMk cId="3273649688" sldId="388"/>
        </pc:sldMkLst>
        <pc:spChg chg="mod">
          <ac:chgData name="Michael Hill" userId="41dba03d-e58d-4389-9894-554c10310ba4" providerId="ADAL" clId="{D9E1CF44-0EA8-4837-A74D-5719925ED64B}" dt="2024-10-18T19:41:45.205" v="2241" actId="14100"/>
          <ac:spMkLst>
            <pc:docMk/>
            <pc:sldMk cId="3273649688" sldId="388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48:05.637" v="2261" actId="20577"/>
          <ac:spMkLst>
            <pc:docMk/>
            <pc:sldMk cId="3273649688" sldId="388"/>
            <ac:spMk id="6" creationId="{9B99B76D-6C5A-718F-1F57-BE6879CD2A5D}"/>
          </ac:spMkLst>
        </pc:spChg>
        <pc:spChg chg="mod">
          <ac:chgData name="Michael Hill" userId="41dba03d-e58d-4389-9894-554c10310ba4" providerId="ADAL" clId="{D9E1CF44-0EA8-4837-A74D-5719925ED64B}" dt="2024-10-18T19:41:11.308" v="2179" actId="20577"/>
          <ac:spMkLst>
            <pc:docMk/>
            <pc:sldMk cId="3273649688" sldId="388"/>
            <ac:spMk id="11" creationId="{3CF14E4B-5A43-D942-174F-063DC726EA3B}"/>
          </ac:spMkLst>
        </pc:spChg>
        <pc:grpChg chg="mod">
          <ac:chgData name="Michael Hill" userId="41dba03d-e58d-4389-9894-554c10310ba4" providerId="ADAL" clId="{D9E1CF44-0EA8-4837-A74D-5719925ED64B}" dt="2024-10-18T19:41:15.587" v="2180" actId="14100"/>
          <ac:grpSpMkLst>
            <pc:docMk/>
            <pc:sldMk cId="3273649688" sldId="388"/>
            <ac:grpSpMk id="5" creationId="{DD5AFAD8-8379-504E-3AF8-DA8424C93E18}"/>
          </ac:grpSpMkLst>
        </pc:grpChg>
        <pc:picChg chg="add mod">
          <ac:chgData name="Michael Hill" userId="41dba03d-e58d-4389-9894-554c10310ba4" providerId="ADAL" clId="{D9E1CF44-0EA8-4837-A74D-5719925ED64B}" dt="2024-10-18T19:41:27.660" v="2183" actId="1076"/>
          <ac:picMkLst>
            <pc:docMk/>
            <pc:sldMk cId="3273649688" sldId="388"/>
            <ac:picMk id="3074" creationId="{090A98E8-A1A0-25AA-781F-ED8E63F6859E}"/>
          </ac:picMkLst>
        </pc:picChg>
      </pc:sldChg>
      <pc:sldChg chg="addSp delSp modSp add mod modAnim">
        <pc:chgData name="Michael Hill" userId="41dba03d-e58d-4389-9894-554c10310ba4" providerId="ADAL" clId="{D9E1CF44-0EA8-4837-A74D-5719925ED64B}" dt="2024-10-18T19:52:59.602" v="2596"/>
        <pc:sldMkLst>
          <pc:docMk/>
          <pc:sldMk cId="243832626" sldId="389"/>
        </pc:sldMkLst>
        <pc:spChg chg="del mod">
          <ac:chgData name="Michael Hill" userId="41dba03d-e58d-4389-9894-554c10310ba4" providerId="ADAL" clId="{D9E1CF44-0EA8-4837-A74D-5719925ED64B}" dt="2024-10-18T19:47:37.693" v="2247" actId="478"/>
          <ac:spMkLst>
            <pc:docMk/>
            <pc:sldMk cId="243832626" sldId="389"/>
            <ac:spMk id="3" creationId="{1952EB97-8858-E965-3685-2366E07B4928}"/>
          </ac:spMkLst>
        </pc:spChg>
        <pc:spChg chg="mod">
          <ac:chgData name="Michael Hill" userId="41dba03d-e58d-4389-9894-554c10310ba4" providerId="ADAL" clId="{D9E1CF44-0EA8-4837-A74D-5719925ED64B}" dt="2024-10-18T19:50:34.065" v="2568"/>
          <ac:spMkLst>
            <pc:docMk/>
            <pc:sldMk cId="243832626" sldId="389"/>
            <ac:spMk id="10" creationId="{5730E244-086C-1A94-A039-0606C902BA05}"/>
          </ac:spMkLst>
        </pc:spChg>
        <pc:spChg chg="mod">
          <ac:chgData name="Michael Hill" userId="41dba03d-e58d-4389-9894-554c10310ba4" providerId="ADAL" clId="{D9E1CF44-0EA8-4837-A74D-5719925ED64B}" dt="2024-10-18T19:48:14.479" v="2292" actId="20577"/>
          <ac:spMkLst>
            <pc:docMk/>
            <pc:sldMk cId="243832626" sldId="389"/>
            <ac:spMk id="11" creationId="{3CF14E4B-5A43-D942-174F-063DC726EA3B}"/>
          </ac:spMkLst>
        </pc:spChg>
        <pc:spChg chg="add del mod">
          <ac:chgData name="Michael Hill" userId="41dba03d-e58d-4389-9894-554c10310ba4" providerId="ADAL" clId="{D9E1CF44-0EA8-4837-A74D-5719925ED64B}" dt="2024-10-18T19:48:25.383" v="2296" actId="478"/>
          <ac:spMkLst>
            <pc:docMk/>
            <pc:sldMk cId="243832626" sldId="389"/>
            <ac:spMk id="12" creationId="{A344E340-7AF9-B57C-CEC1-F055BC1EC36B}"/>
          </ac:spMkLst>
        </pc:spChg>
        <pc:spChg chg="add mod">
          <ac:chgData name="Michael Hill" userId="41dba03d-e58d-4389-9894-554c10310ba4" providerId="ADAL" clId="{D9E1CF44-0EA8-4837-A74D-5719925ED64B}" dt="2024-10-18T19:52:25.495" v="2590" actId="20577"/>
          <ac:spMkLst>
            <pc:docMk/>
            <pc:sldMk cId="243832626" sldId="389"/>
            <ac:spMk id="13" creationId="{8965CDF0-89F6-898C-47B2-10674EE7FD86}"/>
          </ac:spMkLst>
        </pc:spChg>
        <pc:spChg chg="add del mod">
          <ac:chgData name="Michael Hill" userId="41dba03d-e58d-4389-9894-554c10310ba4" providerId="ADAL" clId="{D9E1CF44-0EA8-4837-A74D-5719925ED64B}" dt="2024-10-18T19:50:22.452" v="2567" actId="11529"/>
          <ac:spMkLst>
            <pc:docMk/>
            <pc:sldMk cId="243832626" sldId="389"/>
            <ac:spMk id="14" creationId="{D148C6A0-FF43-40AC-D614-53A6D327ADE8}"/>
          </ac:spMkLst>
        </pc:spChg>
        <pc:spChg chg="add mod">
          <ac:chgData name="Michael Hill" userId="41dba03d-e58d-4389-9894-554c10310ba4" providerId="ADAL" clId="{D9E1CF44-0EA8-4837-A74D-5719925ED64B}" dt="2024-10-18T19:52:28.947" v="2591" actId="14100"/>
          <ac:spMkLst>
            <pc:docMk/>
            <pc:sldMk cId="243832626" sldId="389"/>
            <ac:spMk id="15" creationId="{389DAFD5-6CCC-37BE-AF62-4437EA6A1052}"/>
          </ac:spMkLst>
        </pc:spChg>
        <pc:grpChg chg="add del mod">
          <ac:chgData name="Michael Hill" userId="41dba03d-e58d-4389-9894-554c10310ba4" providerId="ADAL" clId="{D9E1CF44-0EA8-4837-A74D-5719925ED64B}" dt="2024-10-18T19:48:18.267" v="2293" actId="14100"/>
          <ac:grpSpMkLst>
            <pc:docMk/>
            <pc:sldMk cId="243832626" sldId="389"/>
            <ac:grpSpMk id="5" creationId="{DD5AFAD8-8379-504E-3AF8-DA8424C93E18}"/>
          </ac:grpSpMkLst>
        </pc:grpChg>
        <pc:picChg chg="del">
          <ac:chgData name="Michael Hill" userId="41dba03d-e58d-4389-9894-554c10310ba4" providerId="ADAL" clId="{D9E1CF44-0EA8-4837-A74D-5719925ED64B}" dt="2024-10-18T19:47:31.347" v="2243" actId="478"/>
          <ac:picMkLst>
            <pc:docMk/>
            <pc:sldMk cId="243832626" sldId="389"/>
            <ac:picMk id="3074" creationId="{090A98E8-A1A0-25AA-781F-ED8E63F6859E}"/>
          </ac:picMkLst>
        </pc:picChg>
        <pc:picChg chg="add mod">
          <ac:chgData name="Michael Hill" userId="41dba03d-e58d-4389-9894-554c10310ba4" providerId="ADAL" clId="{D9E1CF44-0EA8-4837-A74D-5719925ED64B}" dt="2024-10-18T19:51:25.603" v="2578" actId="1076"/>
          <ac:picMkLst>
            <pc:docMk/>
            <pc:sldMk cId="243832626" sldId="389"/>
            <ac:picMk id="4098" creationId="{C17F74D2-CF0E-CC65-4279-7F1CCC3A63D7}"/>
          </ac:picMkLst>
        </pc:picChg>
        <pc:cxnChg chg="add mod">
          <ac:chgData name="Michael Hill" userId="41dba03d-e58d-4389-9894-554c10310ba4" providerId="ADAL" clId="{D9E1CF44-0EA8-4837-A74D-5719925ED64B}" dt="2024-10-18T19:52:44.574" v="2594" actId="1582"/>
          <ac:cxnSpMkLst>
            <pc:docMk/>
            <pc:sldMk cId="243832626" sldId="389"/>
            <ac:cxnSpMk id="18" creationId="{C26064EA-0054-C174-78AA-F6497FBEE51B}"/>
          </ac:cxnSpMkLst>
        </pc:cxnChg>
      </pc:sldChg>
    </pc:docChg>
  </pc:docChgLst>
  <pc:docChgLst>
    <pc:chgData name="Michael Hill" userId="41dba03d-e58d-4389-9894-554c10310ba4" providerId="ADAL" clId="{6BEE1F42-7EB1-4F07-A199-8A1CBE54EA4D}"/>
    <pc:docChg chg="custSel modSld">
      <pc:chgData name="Michael Hill" userId="41dba03d-e58d-4389-9894-554c10310ba4" providerId="ADAL" clId="{6BEE1F42-7EB1-4F07-A199-8A1CBE54EA4D}" dt="2024-10-21T13:31:25.308" v="49" actId="171"/>
      <pc:docMkLst>
        <pc:docMk/>
      </pc:docMkLst>
      <pc:sldChg chg="addSp delSp modSp mod">
        <pc:chgData name="Michael Hill" userId="41dba03d-e58d-4389-9894-554c10310ba4" providerId="ADAL" clId="{6BEE1F42-7EB1-4F07-A199-8A1CBE54EA4D}" dt="2024-10-21T13:31:25.308" v="49" actId="171"/>
        <pc:sldMkLst>
          <pc:docMk/>
          <pc:sldMk cId="3571102790" sldId="256"/>
        </pc:sldMkLst>
        <pc:spChg chg="del mod">
          <ac:chgData name="Michael Hill" userId="41dba03d-e58d-4389-9894-554c10310ba4" providerId="ADAL" clId="{6BEE1F42-7EB1-4F07-A199-8A1CBE54EA4D}" dt="2024-10-21T13:31:20.741" v="47" actId="478"/>
          <ac:spMkLst>
            <pc:docMk/>
            <pc:sldMk cId="3571102790" sldId="256"/>
            <ac:spMk id="9" creationId="{7A544084-F4D3-3BF9-3FF4-D79B386EC758}"/>
          </ac:spMkLst>
        </pc:spChg>
        <pc:spChg chg="mod">
          <ac:chgData name="Michael Hill" userId="41dba03d-e58d-4389-9894-554c10310ba4" providerId="ADAL" clId="{6BEE1F42-7EB1-4F07-A199-8A1CBE54EA4D}" dt="2024-10-21T13:30:49.627" v="1"/>
          <ac:spMkLst>
            <pc:docMk/>
            <pc:sldMk cId="3571102790" sldId="256"/>
            <ac:spMk id="11" creationId="{512F4D63-D8BA-1555-D5E1-2389541BC405}"/>
          </ac:spMkLst>
        </pc:spChg>
        <pc:spChg chg="mod">
          <ac:chgData name="Michael Hill" userId="41dba03d-e58d-4389-9894-554c10310ba4" providerId="ADAL" clId="{6BEE1F42-7EB1-4F07-A199-8A1CBE54EA4D}" dt="2024-10-21T13:31:05.806" v="45" actId="20577"/>
          <ac:spMkLst>
            <pc:docMk/>
            <pc:sldMk cId="3571102790" sldId="256"/>
            <ac:spMk id="12" creationId="{CE0E87B9-4611-5D36-60BF-07B7932C6871}"/>
          </ac:spMkLst>
        </pc:spChg>
        <pc:spChg chg="add mod ord">
          <ac:chgData name="Michael Hill" userId="41dba03d-e58d-4389-9894-554c10310ba4" providerId="ADAL" clId="{6BEE1F42-7EB1-4F07-A199-8A1CBE54EA4D}" dt="2024-10-21T13:31:25.308" v="49" actId="171"/>
          <ac:spMkLst>
            <pc:docMk/>
            <pc:sldMk cId="3571102790" sldId="256"/>
            <ac:spMk id="13" creationId="{7D583160-5DAC-1E70-013E-0880D9BDE9C2}"/>
          </ac:spMkLst>
        </pc:spChg>
        <pc:grpChg chg="add mod">
          <ac:chgData name="Michael Hill" userId="41dba03d-e58d-4389-9894-554c10310ba4" providerId="ADAL" clId="{6BEE1F42-7EB1-4F07-A199-8A1CBE54EA4D}" dt="2024-10-21T13:30:49.627" v="1"/>
          <ac:grpSpMkLst>
            <pc:docMk/>
            <pc:sldMk cId="3571102790" sldId="256"/>
            <ac:grpSpMk id="10" creationId="{4CC61C24-D9D8-0850-9D74-AE7CBD10B811}"/>
          </ac:grpSpMkLst>
        </pc:grpChg>
        <pc:grpChg chg="del">
          <ac:chgData name="Michael Hill" userId="41dba03d-e58d-4389-9894-554c10310ba4" providerId="ADAL" clId="{6BEE1F42-7EB1-4F07-A199-8A1CBE54EA4D}" dt="2024-10-21T13:30:49.366" v="0" actId="478"/>
          <ac:grpSpMkLst>
            <pc:docMk/>
            <pc:sldMk cId="3571102790" sldId="256"/>
            <ac:grpSpMk id="17" creationId="{75EA9C44-59D9-DD42-845C-C7296D49CE54}"/>
          </ac:grpSpMkLst>
        </pc:grpChg>
      </pc:sldChg>
    </pc:docChg>
  </pc:docChgLst>
</pc:chgInfo>
</file>

<file path=ppt/media/image1.png>
</file>

<file path=ppt/media/image10.gif>
</file>

<file path=ppt/media/image2.png>
</file>

<file path=ppt/media/image3.gif>
</file>

<file path=ppt/media/image4.gif>
</file>

<file path=ppt/media/image5.png>
</file>

<file path=ppt/media/image6.png>
</file>

<file path=ppt/media/image7.jpe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D2A0E-95C2-43DC-2861-20BCC5D0B5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B0673-CAFF-9EE0-1B6E-9DD8CFA39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4F06C-335B-8E6D-C207-A27CC857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21558-5553-CAD4-E039-4805E11D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511D-4C2C-A653-2524-9E0D0F6F9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20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9E78F-59F6-27D7-55F4-AC3E009E1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F1FA41-96FC-08C4-1550-D5B675051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09211-2DC1-66C1-664D-3CE4279F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4C1DF-E2F3-75F8-5C18-22E40DB5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451F4-3CC5-E620-4B49-77E260593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20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5574D7-5CC0-229C-1E4D-4259E3ADD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23502-FE67-6E6B-05B6-0B476CC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F0264-479B-5B14-996D-02BA08480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3D37F-ABC0-AF20-29A1-4272386E9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81F11-7D19-E831-B3C5-03BDD027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9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BDF6B-4196-513E-4B79-1BA01C7A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DF0A5-753B-581B-10B3-17691C07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11A7-BDE8-E4EC-ABD3-08E3B89B4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A637E-ED33-2BB1-4FF1-3C82A0D6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44B1A-D41E-B1AC-628A-0FCF4882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34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593F0-E92A-3788-2060-BE0D0A88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AD8BE-B165-6EE7-ED25-EBDCBB8C4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58C57-0CED-6D98-92AA-4C61B307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AE8F8-0936-A8D9-6F9E-6F8C1B556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2BC5D-542B-814D-0839-35219FAE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12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8B0E6-A6C6-21D3-149A-F737F32E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83EA9-2C7A-BFDC-D420-5CAE2508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84AE2-4023-D10F-86D4-6053B7A917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E3108-AEFF-97C7-090A-FEE21E7C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B17EB-1822-4DEA-BC31-BB0021AD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D19C1-A991-259D-54B8-1779F478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45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293D1-A3D7-D459-B35B-910B4505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6692D-D890-DC05-6CB5-31796CEEA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90491-2643-7CEF-8DF7-9FCA4020C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DD468-A762-86F5-6E3B-321050E85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0688E-7B4E-3EF3-76F4-0A91DFBD30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055A7-6C2D-04EB-BC56-D67EAE8B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CE67F-906A-05D5-908E-FD6D813B0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6CA14-88F8-E220-F014-5F92CE01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2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5999D-88DB-49B8-8146-06EBFA0F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97224B-7E10-F5E9-B353-84A53C75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1E90C-6FB8-8345-A3D3-2D5AC5B8A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299401-8F11-BAA8-504B-548A24872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00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1DBE15-46B1-BE65-7A28-688CC3976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4BDCE7-D766-71F7-B584-B9C827590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84C1C-8461-8968-B6E6-518FC0D4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50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00C6-532F-C99A-E6FE-A147ED516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8479-B369-3354-01CC-1B562B5A1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2F9220-95F5-56D4-5FEF-27B0E3EBF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05C74-D1F7-51C5-D75A-9062387FF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3B8C4-9D64-68EF-64E2-AF0AFA0E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048BE-7BA3-8742-8D16-6E9C5509F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70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E492-35EB-4466-7C09-748426143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BB1F4D-06E8-B2FB-435D-1C32E9F0AF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5E018-544E-C888-D331-5E5DF7894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1F9E6-F2B8-7FA0-31A0-E83991C5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2A5B4-0B11-DF1E-7C94-F30021271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E8B63-893F-E641-86D2-E0526DE1B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97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D9EDA-1997-F916-BE26-6972C073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474C0-723A-7964-335B-83690AFEB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B987D-183F-022F-3883-40B115949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4DDA48-E58B-4B8E-8E38-4CDAF2E248C9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CC38F-19EF-9CB6-6C67-F2633B708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096E5-0DB3-8C8C-37DE-C72BBE6D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9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9214A-C5D2-B455-68C4-8D07C7E74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1702" y="1659325"/>
            <a:ext cx="5810602" cy="2826656"/>
          </a:xfrm>
        </p:spPr>
        <p:txBody>
          <a:bodyPr>
            <a:normAutofit fontScale="90000"/>
          </a:bodyPr>
          <a:lstStyle/>
          <a:p>
            <a:r>
              <a:rPr lang="en-US" sz="7300" b="1" i="1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Computational Thinking, Problem Solving, and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57990"/>
            <a:ext cx="9144000" cy="7148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File I/O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6803791-3323-5BB2-D425-9F43F6234F41}"/>
              </a:ext>
            </a:extLst>
          </p:cNvPr>
          <p:cNvGrpSpPr/>
          <p:nvPr/>
        </p:nvGrpSpPr>
        <p:grpSpPr>
          <a:xfrm rot="10800000">
            <a:off x="909386" y="1526978"/>
            <a:ext cx="6496493" cy="2439669"/>
            <a:chOff x="2441933" y="-377151"/>
            <a:chExt cx="6496493" cy="2439669"/>
          </a:xfrm>
        </p:grpSpPr>
        <p:sp>
          <p:nvSpPr>
            <p:cNvPr id="16" name="Trapezoid 15">
              <a:extLst>
                <a:ext uri="{FF2B5EF4-FFF2-40B4-BE49-F238E27FC236}">
                  <a16:creationId xmlns:a16="http://schemas.microsoft.com/office/drawing/2014/main" id="{15D0F600-D785-7A03-FE44-8FBDC5F8905E}"/>
                </a:ext>
              </a:extLst>
            </p:cNvPr>
            <p:cNvSpPr/>
            <p:nvPr/>
          </p:nvSpPr>
          <p:spPr>
            <a:xfrm rot="16200000">
              <a:off x="5096879" y="-1424341"/>
              <a:ext cx="2439669" cy="4534049"/>
            </a:xfrm>
            <a:prstGeom prst="trapezoid">
              <a:avLst>
                <a:gd name="adj" fmla="val 20878"/>
              </a:avLst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 rot="10800000">
              <a:off x="2441933" y="137379"/>
              <a:ext cx="6496493" cy="1569660"/>
            </a:xfrm>
            <a:prstGeom prst="rect">
              <a:avLst/>
            </a:prstGeom>
            <a:noFill/>
            <a:scene3d>
              <a:camera prst="perspectiveContrastingLeftFacing" fov="5400000">
                <a:rot lat="0" lon="19200000" rev="0"/>
              </a:camera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dirty="0">
                  <a:ln w="3810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TOPIC 4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tar: 16 Points 12">
            <a:extLst>
              <a:ext uri="{FF2B5EF4-FFF2-40B4-BE49-F238E27FC236}">
                <a16:creationId xmlns:a16="http://schemas.microsoft.com/office/drawing/2014/main" id="{7D583160-5DAC-1E70-013E-0880D9BDE9C2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C61C24-D9D8-0850-9D74-AE7CBD10B811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12F4D63-D8BA-1555-D5E1-2389541BC405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0E87B9-4611-5D36-60BF-07B7932C6871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4.0 – Computational Thinking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110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 = open(“filename.txt”)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 = []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x in f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names.append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print(names)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Now we have every name that was in the file stored in an array!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7367756" cy="1998100"/>
            <a:chOff x="812225" y="1424872"/>
            <a:chExt cx="8392633" cy="19981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EXAMPLE: READING NAMES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774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6752252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Reading in from files allows us to automate programs to use data that we don’t have to type in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allows our programs to be more flexible and useful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If we write data to a file when a program closes, we could load the file when the program opens to resume progress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7367756" cy="1998100"/>
            <a:chOff x="812225" y="1424872"/>
            <a:chExt cx="8392633" cy="19981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EXAMPLE: READING NAMES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floppy disk, something used on computers before CD-ROMs : nostalgia">
            <a:extLst>
              <a:ext uri="{FF2B5EF4-FFF2-40B4-BE49-F238E27FC236}">
                <a16:creationId xmlns:a16="http://schemas.microsoft.com/office/drawing/2014/main" id="{F29A10A4-159E-CDB7-AC9D-E026F8374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2039" y="2074200"/>
            <a:ext cx="3980974" cy="398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1207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Writing to files involves a bit more work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We write lines of text into a .txt file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Must specify that our file object is in the writing mode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= open(“filename.txt”, “a”)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adding the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“a”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at the end puts us into append mode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WRITING TO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908630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WRITING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202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Append mode adds any changes to the file at the end of the current file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file.write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(“This is the new text on the file”)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WRITING TO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APPEND MODE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4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80" y="3595883"/>
            <a:ext cx="9143239" cy="876338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= open(“filename.txt”, “a”)</a:t>
            </a:r>
          </a:p>
          <a:p>
            <a:pPr algn="l"/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file.write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(“This is the new text on the file”)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WRITING TO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APPEND MODE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84FD0AB-0E9E-69E1-12F5-DAD4E80BE12D}"/>
              </a:ext>
            </a:extLst>
          </p:cNvPr>
          <p:cNvSpPr txBox="1">
            <a:spLocks/>
          </p:cNvSpPr>
          <p:nvPr/>
        </p:nvSpPr>
        <p:spPr>
          <a:xfrm>
            <a:off x="1472695" y="2172602"/>
            <a:ext cx="9143239" cy="876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cs typeface="Courier New" panose="02070309020205020404" pitchFamily="49" charset="0"/>
              </a:rPr>
              <a:t>File Text Before: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the OLD text on the file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60E9989-3717-63E5-7A2C-4AC40AF05DC1}"/>
              </a:ext>
            </a:extLst>
          </p:cNvPr>
          <p:cNvSpPr txBox="1">
            <a:spLocks/>
          </p:cNvSpPr>
          <p:nvPr/>
        </p:nvSpPr>
        <p:spPr>
          <a:xfrm>
            <a:off x="1524379" y="4739066"/>
            <a:ext cx="9143239" cy="876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cs typeface="Courier New" panose="02070309020205020404" pitchFamily="49" charset="0"/>
              </a:rPr>
              <a:t>File Text After: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the OLD text on the file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the new text on the file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C9FFFAB-3626-279E-14F1-AA92116B92FD}"/>
              </a:ext>
            </a:extLst>
          </p:cNvPr>
          <p:cNvCxnSpPr>
            <a:cxnSpLocks/>
          </p:cNvCxnSpPr>
          <p:nvPr/>
        </p:nvCxnSpPr>
        <p:spPr>
          <a:xfrm flipH="1">
            <a:off x="6044314" y="2987712"/>
            <a:ext cx="1" cy="60866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1DC5D8-6D36-7A5F-452B-1AD26D165612}"/>
              </a:ext>
            </a:extLst>
          </p:cNvPr>
          <p:cNvCxnSpPr>
            <a:cxnSpLocks/>
          </p:cNvCxnSpPr>
          <p:nvPr/>
        </p:nvCxnSpPr>
        <p:spPr>
          <a:xfrm>
            <a:off x="6014722" y="4410504"/>
            <a:ext cx="0" cy="69658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652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= open(“filename.txt”, “w”)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Use a “w” instead of an “a”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Write mode replaces all text in the current file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file.write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(“This is the new text on the file”)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WRITING TO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WRITE MODE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1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80" y="3595883"/>
            <a:ext cx="9143239" cy="876338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= open(“filename.txt”, “w”)</a:t>
            </a:r>
          </a:p>
          <a:p>
            <a:pPr algn="l"/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file.write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(“This is the new text on the file”)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WRITING TO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APPEND MODE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84FD0AB-0E9E-69E1-12F5-DAD4E80BE12D}"/>
              </a:ext>
            </a:extLst>
          </p:cNvPr>
          <p:cNvSpPr txBox="1">
            <a:spLocks/>
          </p:cNvSpPr>
          <p:nvPr/>
        </p:nvSpPr>
        <p:spPr>
          <a:xfrm>
            <a:off x="1472695" y="2172602"/>
            <a:ext cx="9143239" cy="876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cs typeface="Courier New" panose="02070309020205020404" pitchFamily="49" charset="0"/>
              </a:rPr>
              <a:t>File Text Before: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the OLD text on the file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60E9989-3717-63E5-7A2C-4AC40AF05DC1}"/>
              </a:ext>
            </a:extLst>
          </p:cNvPr>
          <p:cNvSpPr txBox="1">
            <a:spLocks/>
          </p:cNvSpPr>
          <p:nvPr/>
        </p:nvSpPr>
        <p:spPr>
          <a:xfrm>
            <a:off x="1524379" y="4739066"/>
            <a:ext cx="9143239" cy="876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cs typeface="Courier New" panose="02070309020205020404" pitchFamily="49" charset="0"/>
              </a:rPr>
              <a:t>File Text After: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the new text on the file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C9FFFAB-3626-279E-14F1-AA92116B92FD}"/>
              </a:ext>
            </a:extLst>
          </p:cNvPr>
          <p:cNvCxnSpPr>
            <a:cxnSpLocks/>
          </p:cNvCxnSpPr>
          <p:nvPr/>
        </p:nvCxnSpPr>
        <p:spPr>
          <a:xfrm flipH="1">
            <a:off x="6044314" y="2987712"/>
            <a:ext cx="1" cy="60866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1DC5D8-6D36-7A5F-452B-1AD26D165612}"/>
              </a:ext>
            </a:extLst>
          </p:cNvPr>
          <p:cNvCxnSpPr>
            <a:cxnSpLocks/>
          </p:cNvCxnSpPr>
          <p:nvPr/>
        </p:nvCxnSpPr>
        <p:spPr>
          <a:xfrm>
            <a:off x="6014722" y="4410504"/>
            <a:ext cx="0" cy="696589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602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400625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What happens if we try to write to a file that doesn’t exist?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Python will create that file for us!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What happens if we try to read from a file that doesn’t exist?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Python will </a:t>
            </a:r>
            <a:r>
              <a:rPr lang="en-US" sz="2400" i="1" dirty="0">
                <a:solidFill>
                  <a:schemeClr val="bg1"/>
                </a:solidFill>
                <a:cs typeface="Courier New" panose="02070309020205020404" pitchFamily="49" charset="0"/>
              </a:rPr>
              <a:t>not</a:t>
            </a: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 know what to do, and it will error out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If you want to create a file in code without writing to it,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 = open("myfile.txt", "x")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Use “x” instead of “a” or “w”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CREATING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CREATING FILES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hinking Gif - IceGif">
            <a:extLst>
              <a:ext uri="{FF2B5EF4-FFF2-40B4-BE49-F238E27FC236}">
                <a16:creationId xmlns:a16="http://schemas.microsoft.com/office/drawing/2014/main" id="{2589A4D3-965A-66C2-3B50-2338EB66F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3265" y="569808"/>
            <a:ext cx="1827913" cy="1827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882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400625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What if you want to delete a file?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First, you have to import the </a:t>
            </a: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os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library at the top of the script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This is short for operating system, meaning it can interact with Windows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Then, you can delete the file, but you should check it exists first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DELETING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DELETING FILES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778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400625" cy="414505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import </a:t>
            </a: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os</a:t>
            </a:r>
            <a:endParaRPr lang="en-US" sz="2800" dirty="0">
              <a:solidFill>
                <a:schemeClr val="bg1"/>
              </a:solidFill>
              <a:cs typeface="Courier New" panose="02070309020205020404" pitchFamily="49" charset="0"/>
            </a:endParaRPr>
          </a:p>
          <a:p>
            <a:pPr algn="l"/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if </a:t>
            </a: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os.path.exists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(“filename.txt”):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	</a:t>
            </a: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os.remove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(“filename.txt”)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else: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	print(“The file does not exist”)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DELETING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466724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DELETING FILES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Rubbish Bins &amp; Waste Paper Baskets Drawing Cartoon Office Trash Can ...">
            <a:extLst>
              <a:ext uri="{FF2B5EF4-FFF2-40B4-BE49-F238E27FC236}">
                <a16:creationId xmlns:a16="http://schemas.microsoft.com/office/drawing/2014/main" id="{C0B0289A-B0FE-D0F1-D05E-743EFFFE7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187" y="1045596"/>
            <a:ext cx="4465320" cy="446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26931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668514"/>
            <a:ext cx="9144000" cy="336369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Write a python method that is the constructor method for a class called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Plant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that has a few attributes (variables) that it brings in </a:t>
            </a:r>
            <a:r>
              <a:rPr lang="en-US" sz="2800">
                <a:solidFill>
                  <a:schemeClr val="bg1"/>
                </a:solidFill>
                <a:cs typeface="Courier New" panose="02070309020205020404" pitchFamily="49" charset="0"/>
              </a:rPr>
              <a:t>and assigns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endParaRPr lang="en-US" sz="4400" b="1" i="1" dirty="0">
                <a:ln w="19050">
                  <a:solidFill>
                    <a:srgbClr val="A053D5"/>
                  </a:solidFill>
                </a:ln>
                <a:solidFill>
                  <a:srgbClr val="A053D5"/>
                </a:solidFill>
                <a:latin typeface="NEXT ART" panose="02000803030000020004" pitchFamily="50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57170555-77C5-42A3-E470-812C35BC2838}"/>
              </a:ext>
            </a:extLst>
          </p:cNvPr>
          <p:cNvSpPr/>
          <p:nvPr/>
        </p:nvSpPr>
        <p:spPr>
          <a:xfrm>
            <a:off x="1859931" y="1070669"/>
            <a:ext cx="8472138" cy="1117875"/>
          </a:xfrm>
          <a:prstGeom prst="trapezoid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39B1F2-65A4-D085-BE1B-5EBBA3EB215B}"/>
              </a:ext>
            </a:extLst>
          </p:cNvPr>
          <p:cNvSpPr txBox="1"/>
          <p:nvPr/>
        </p:nvSpPr>
        <p:spPr>
          <a:xfrm>
            <a:off x="2038862" y="1172264"/>
            <a:ext cx="8114275" cy="830997"/>
          </a:xfrm>
          <a:prstGeom prst="rect">
            <a:avLst/>
          </a:prstGeom>
          <a:noFill/>
          <a:scene3d>
            <a:camera prst="perspectiveHeroicExtremeRightFacing" fov="4500000">
              <a:rot lat="20099975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rPr>
              <a:t>THE WARM-UP QUESTION</a:t>
            </a:r>
          </a:p>
        </p:txBody>
      </p:sp>
      <p:pic>
        <p:nvPicPr>
          <p:cNvPr id="1026" name="Picture 2" descr="Flame fire PNG">
            <a:extLst>
              <a:ext uri="{FF2B5EF4-FFF2-40B4-BE49-F238E27FC236}">
                <a16:creationId xmlns:a16="http://schemas.microsoft.com/office/drawing/2014/main" id="{104CC845-BACF-98D0-5D9E-2F2D3C5E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95" y="-798058"/>
            <a:ext cx="773560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lame fire PNG">
            <a:extLst>
              <a:ext uri="{FF2B5EF4-FFF2-40B4-BE49-F238E27FC236}">
                <a16:creationId xmlns:a16="http://schemas.microsoft.com/office/drawing/2014/main" id="{D9502E04-7CD5-E64B-BDCC-3626BD76B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3"/>
          <a:stretch/>
        </p:blipFill>
        <p:spPr bwMode="auto">
          <a:xfrm>
            <a:off x="2038861" y="5352262"/>
            <a:ext cx="6255557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Flame fire PNG">
            <a:extLst>
              <a:ext uri="{FF2B5EF4-FFF2-40B4-BE49-F238E27FC236}">
                <a16:creationId xmlns:a16="http://schemas.microsoft.com/office/drawing/2014/main" id="{BE98E3E8-5AFF-07E6-E3CB-5B00086DC6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8"/>
          <a:stretch/>
        </p:blipFill>
        <p:spPr bwMode="auto">
          <a:xfrm>
            <a:off x="7164119" y="5352262"/>
            <a:ext cx="666748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lame fire PNG">
            <a:extLst>
              <a:ext uri="{FF2B5EF4-FFF2-40B4-BE49-F238E27FC236}">
                <a16:creationId xmlns:a16="http://schemas.microsoft.com/office/drawing/2014/main" id="{CF34534A-4EFB-5CAB-38C4-A6E8E2F100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3"/>
          <a:stretch/>
        </p:blipFill>
        <p:spPr bwMode="auto">
          <a:xfrm>
            <a:off x="-2383151" y="5560663"/>
            <a:ext cx="6255557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21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400625" cy="4145055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os.rmdir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folderName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will remove the folder by that name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rmdir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is short for Remove Directory (aka folder)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DELETING FOLDERS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5486818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6" y="1483980"/>
              <a:ext cx="822323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DELETING FOLDERS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hinking Gif - IceGif">
            <a:extLst>
              <a:ext uri="{FF2B5EF4-FFF2-40B4-BE49-F238E27FC236}">
                <a16:creationId xmlns:a16="http://schemas.microsoft.com/office/drawing/2014/main" id="{2589A4D3-965A-66C2-3B50-2338EB66F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3265" y="569808"/>
            <a:ext cx="1827913" cy="1827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6467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400625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When working with files, the file needs to be in the same folder as the .</a:t>
            </a:r>
            <a:r>
              <a:rPr lang="en-US" sz="2800" dirty="0" err="1">
                <a:solidFill>
                  <a:schemeClr val="bg1"/>
                </a:solidFill>
                <a:cs typeface="Courier New" panose="02070309020205020404" pitchFamily="49" charset="0"/>
              </a:rPr>
              <a:t>py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script for Python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There are options to open files for reading and writing data at the same time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These become tricky to work with as it’s tough to maintain the data integrity, so try to use only read or write at once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If desired, you can also open files in binary, which lets you read each byte of data rather than the words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We won’t be using this ability in this class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FILE IO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9" y="1045596"/>
            <a:ext cx="5486818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7" y="1483980"/>
              <a:ext cx="82232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IMPORTANT NOTES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94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6124" y="2351147"/>
            <a:ext cx="9144000" cy="3951992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Read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Write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File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Man I don’t know what else to put here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FILE IO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68" y="1045596"/>
            <a:ext cx="640121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2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Vocab to remember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Small Brain Wojak : Wojak Feels Guy Stickers For Telegram Bottomless ...">
            <a:extLst>
              <a:ext uri="{FF2B5EF4-FFF2-40B4-BE49-F238E27FC236}">
                <a16:creationId xmlns:a16="http://schemas.microsoft.com/office/drawing/2014/main" id="{131AEAF4-A834-C807-6178-45076F2164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24216" y="680676"/>
            <a:ext cx="3344616" cy="334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67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668514"/>
            <a:ext cx="9144000" cy="336369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Write a python method that is the constructor method for a class called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Plant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that has a few attributes (variables) that it brings in </a:t>
            </a:r>
            <a:r>
              <a:rPr lang="en-US" sz="2800">
                <a:solidFill>
                  <a:schemeClr val="bg1"/>
                </a:solidFill>
                <a:cs typeface="Courier New" panose="02070309020205020404" pitchFamily="49" charset="0"/>
              </a:rPr>
              <a:t>and assigns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 </a:t>
              </a:r>
              <a:r>
                <a:rPr lang="en-US" sz="4400" b="1" i="1" dirty="0" err="1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REVIEW</a:t>
              </a:r>
              <a:endParaRPr lang="en-US" sz="4400" b="1" i="1" dirty="0">
                <a:ln w="19050">
                  <a:solidFill>
                    <a:srgbClr val="DA4E4E"/>
                  </a:solidFill>
                </a:ln>
                <a:solidFill>
                  <a:srgbClr val="DA4E4E"/>
                </a:solidFill>
                <a:latin typeface="NEXT ART" panose="02000803030000020004" pitchFamily="50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57170555-77C5-42A3-E470-812C35BC2838}"/>
              </a:ext>
            </a:extLst>
          </p:cNvPr>
          <p:cNvSpPr/>
          <p:nvPr/>
        </p:nvSpPr>
        <p:spPr>
          <a:xfrm>
            <a:off x="1859931" y="1070669"/>
            <a:ext cx="8472138" cy="1117875"/>
          </a:xfrm>
          <a:prstGeom prst="trapezoid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39B1F2-65A4-D085-BE1B-5EBBA3EB215B}"/>
              </a:ext>
            </a:extLst>
          </p:cNvPr>
          <p:cNvSpPr txBox="1"/>
          <p:nvPr/>
        </p:nvSpPr>
        <p:spPr>
          <a:xfrm>
            <a:off x="2038862" y="1172264"/>
            <a:ext cx="8114275" cy="830997"/>
          </a:xfrm>
          <a:prstGeom prst="rect">
            <a:avLst/>
          </a:prstGeom>
          <a:noFill/>
          <a:scene3d>
            <a:camera prst="perspectiveHeroicExtremeRightFacing" fov="4500000">
              <a:rot lat="20099975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rPr>
              <a:t>THE WARM-UP ANSWER</a:t>
            </a:r>
          </a:p>
        </p:txBody>
      </p:sp>
      <p:pic>
        <p:nvPicPr>
          <p:cNvPr id="1026" name="Picture 2" descr="Flame fire PNG">
            <a:extLst>
              <a:ext uri="{FF2B5EF4-FFF2-40B4-BE49-F238E27FC236}">
                <a16:creationId xmlns:a16="http://schemas.microsoft.com/office/drawing/2014/main" id="{104CC845-BACF-98D0-5D9E-2F2D3C5E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95" y="-798058"/>
            <a:ext cx="773560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14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225" y="2252324"/>
            <a:ext cx="6406444" cy="4313770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Different way of tackling problems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Continually breaking down a problem into smaller versions of itself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cs typeface="Courier New" panose="02070309020205020404" pitchFamily="49" charset="0"/>
              </a:rPr>
              <a:t>Eventually, you hit a small enough problem to solve yourself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bg1"/>
                </a:solidFill>
                <a:cs typeface="Courier New" panose="02070309020205020404" pitchFamily="49" charset="0"/>
              </a:rPr>
              <a:t>Recursion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is the process of breaking down a problem into smaller pieces which you either already know the answer to, or can solve by applying the same process to each piece, and combining the results.</a:t>
            </a:r>
            <a:endParaRPr lang="en-US" sz="2800" b="1" i="1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5.1.1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70" y="1045596"/>
            <a:ext cx="6538416" cy="1379210"/>
            <a:chOff x="812225" y="1424872"/>
            <a:chExt cx="8392633" cy="137921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Recursive thinking</a:t>
              </a:r>
            </a:p>
          </p:txBody>
        </p:sp>
      </p:grpSp>
      <p:pic>
        <p:nvPicPr>
          <p:cNvPr id="12" name="Picture 2" descr="Recursion | ♥Recursion by Blake Crouch">
            <a:extLst>
              <a:ext uri="{FF2B5EF4-FFF2-40B4-BE49-F238E27FC236}">
                <a16:creationId xmlns:a16="http://schemas.microsoft.com/office/drawing/2014/main" id="{9CF30BF1-C4C7-DE30-805D-D9F7155CF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196" y="2424806"/>
            <a:ext cx="4473703" cy="2510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391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225" y="2252324"/>
            <a:ext cx="6406444" cy="431377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Think about your path being blocked by a big rock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You can split this big rock in two, then split those halves, so on and so forth until you can pick up the rocks to clear the path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5.1.1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70" y="1045596"/>
            <a:ext cx="6538416" cy="876338"/>
            <a:chOff x="812225" y="1424872"/>
            <a:chExt cx="8392633" cy="87633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PRACTICAL EXAMPLE</a:t>
              </a:r>
            </a:p>
          </p:txBody>
        </p:sp>
      </p:grpSp>
      <p:pic>
        <p:nvPicPr>
          <p:cNvPr id="2050" name="Picture 2" descr="Devils tower, they still can't completely agree what this thing is, but ...">
            <a:extLst>
              <a:ext uri="{FF2B5EF4-FFF2-40B4-BE49-F238E27FC236}">
                <a16:creationId xmlns:a16="http://schemas.microsoft.com/office/drawing/2014/main" id="{C8F5AEC2-55F9-13FC-86C3-4D7D41975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921" y="2000250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595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276310"/>
            <a:ext cx="8750228" cy="431377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Go to mathisfun.com/games/towerofhanoi.html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Towers of Hanoi are the quintessential example of a recursive algorithm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You must move all the discs from the left tower to the right tower, in order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You can only move one disk at a time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Smaller discs may NOT be placed under larger discs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Try to solve the towers for 3 discs, then 5, then 7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5.1.2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69" y="1045596"/>
            <a:ext cx="9799067" cy="1379210"/>
            <a:chOff x="812225" y="1424872"/>
            <a:chExt cx="8392633" cy="137921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Slightly less practical example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692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247957"/>
            <a:ext cx="8750228" cy="431377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towers of Hanoi increases dramatically in time taken to solve with each increase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You must break down the problem step-by-step to move each disc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Each disc movement requires you to do a handful of prior disc movements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By the time you’ve added one new disk, you must once again move every other disk again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O(2</a:t>
            </a:r>
            <a:r>
              <a:rPr lang="en-US" sz="2400" baseline="30000" dirty="0">
                <a:solidFill>
                  <a:schemeClr val="bg1"/>
                </a:solidFill>
              </a:rPr>
              <a:t>n</a:t>
            </a:r>
            <a:r>
              <a:rPr lang="en-US" sz="2400" dirty="0">
                <a:solidFill>
                  <a:schemeClr val="bg1"/>
                </a:solidFill>
              </a:rPr>
              <a:t>) algorithm (not very efficient)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5.1.2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69" y="1045596"/>
            <a:ext cx="5319217" cy="876338"/>
            <a:chOff x="812225" y="1424872"/>
            <a:chExt cx="8392633" cy="87633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Towers of </a:t>
              </a:r>
              <a:r>
                <a:rPr lang="en-US" sz="4000" b="1" dirty="0" err="1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hanoi</a:t>
              </a:r>
              <a:endParaRPr lang="en-US" sz="40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123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276310"/>
            <a:ext cx="8750228" cy="431377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General algorithm: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Move n – 1 discs from tower A to tower B, leaving disc n on tower 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Move disc n from tower A to tower 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Move n-1 discs from tower B to tower C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5.1.3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69" y="1045596"/>
            <a:ext cx="5319217" cy="876338"/>
            <a:chOff x="812225" y="1424872"/>
            <a:chExt cx="8392633" cy="87633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Towers of </a:t>
              </a:r>
              <a:r>
                <a:rPr lang="en-US" sz="4000" b="1" dirty="0" err="1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hanoi</a:t>
              </a:r>
              <a:endParaRPr lang="en-US" sz="40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4971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276310"/>
            <a:ext cx="3469391" cy="431377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Each recursive step adds a new layer of triangles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5.1.1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70" y="1045596"/>
            <a:ext cx="5588574" cy="1994763"/>
            <a:chOff x="812225" y="1424872"/>
            <a:chExt cx="8392633" cy="199476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4" y="1480643"/>
              <a:ext cx="822323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Koch’s snowflake</a:t>
              </a:r>
            </a:p>
          </p:txBody>
        </p:sp>
      </p:grpSp>
      <p:pic>
        <p:nvPicPr>
          <p:cNvPr id="3074" name="Picture 2" descr="KOCH SNOWFLAKE CONSTRUCTION. Fractal geometry exercise with triangles ...">
            <a:extLst>
              <a:ext uri="{FF2B5EF4-FFF2-40B4-BE49-F238E27FC236}">
                <a16:creationId xmlns:a16="http://schemas.microsoft.com/office/drawing/2014/main" id="{090A98E8-A1A0-25AA-781F-ED8E63F68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481" y="2109484"/>
            <a:ext cx="6577123" cy="3702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649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187" y="2593400"/>
            <a:ext cx="11695814" cy="410467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 __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__(genus, species, height,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numLeaves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inSeason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algn="l"/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.genus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genus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self.species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species</a:t>
            </a:r>
          </a:p>
          <a:p>
            <a:pPr algn="l"/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self.height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height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self.numLeaves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numLeaves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self.inSeason</a:t>
            </a: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inSeason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endParaRPr lang="en-US" sz="4400" b="1" i="1" dirty="0">
                <a:ln w="19050">
                  <a:solidFill>
                    <a:srgbClr val="A053D5"/>
                  </a:solidFill>
                </a:ln>
                <a:solidFill>
                  <a:srgbClr val="A053D5"/>
                </a:solidFill>
                <a:latin typeface="NEXT ART" panose="02000803030000020004" pitchFamily="50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57170555-77C5-42A3-E470-812C35BC2838}"/>
              </a:ext>
            </a:extLst>
          </p:cNvPr>
          <p:cNvSpPr/>
          <p:nvPr/>
        </p:nvSpPr>
        <p:spPr>
          <a:xfrm>
            <a:off x="1859931" y="1070669"/>
            <a:ext cx="8472138" cy="1117875"/>
          </a:xfrm>
          <a:prstGeom prst="trapezoid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39B1F2-65A4-D085-BE1B-5EBBA3EB215B}"/>
              </a:ext>
            </a:extLst>
          </p:cNvPr>
          <p:cNvSpPr txBox="1"/>
          <p:nvPr/>
        </p:nvSpPr>
        <p:spPr>
          <a:xfrm>
            <a:off x="2038862" y="1172264"/>
            <a:ext cx="8114275" cy="830997"/>
          </a:xfrm>
          <a:prstGeom prst="rect">
            <a:avLst/>
          </a:prstGeom>
          <a:noFill/>
          <a:scene3d>
            <a:camera prst="perspectiveHeroicExtremeRightFacing" fov="4500000">
              <a:rot lat="20099975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rPr>
              <a:t>THE WARM-UP ANSWER</a:t>
            </a:r>
          </a:p>
        </p:txBody>
      </p:sp>
      <p:pic>
        <p:nvPicPr>
          <p:cNvPr id="1026" name="Picture 2" descr="Flame fire PNG">
            <a:extLst>
              <a:ext uri="{FF2B5EF4-FFF2-40B4-BE49-F238E27FC236}">
                <a16:creationId xmlns:a16="http://schemas.microsoft.com/office/drawing/2014/main" id="{104CC845-BACF-98D0-5D9E-2F2D3C5E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95" y="-798058"/>
            <a:ext cx="773560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986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70" y="1045596"/>
            <a:ext cx="9281616" cy="1379210"/>
            <a:chOff x="812225" y="1424872"/>
            <a:chExt cx="8392633" cy="137921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4" y="1480643"/>
              <a:ext cx="822323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Okay big man how do I code it?</a:t>
              </a:r>
            </a:p>
          </p:txBody>
        </p:sp>
      </p:grpSp>
      <p:sp>
        <p:nvSpPr>
          <p:cNvPr id="13" name="Subtitle 2">
            <a:extLst>
              <a:ext uri="{FF2B5EF4-FFF2-40B4-BE49-F238E27FC236}">
                <a16:creationId xmlns:a16="http://schemas.microsoft.com/office/drawing/2014/main" id="{8965CDF0-89F6-898C-47B2-10674EE7FD86}"/>
              </a:ext>
            </a:extLst>
          </p:cNvPr>
          <p:cNvSpPr txBox="1">
            <a:spLocks/>
          </p:cNvSpPr>
          <p:nvPr/>
        </p:nvSpPr>
        <p:spPr>
          <a:xfrm>
            <a:off x="1152228" y="2247957"/>
            <a:ext cx="8750228" cy="4313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First off, that was kind of mean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Second off, recursion typically happens using procedures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procedures check to see if the problem is broken down enough, if not, they break it down some more</a:t>
            </a:r>
          </a:p>
        </p:txBody>
      </p:sp>
      <p:pic>
        <p:nvPicPr>
          <p:cNvPr id="4098" name="Picture 2" descr="Sonic Dance GIF Sprite">
            <a:extLst>
              <a:ext uri="{FF2B5EF4-FFF2-40B4-BE49-F238E27FC236}">
                <a16:creationId xmlns:a16="http://schemas.microsoft.com/office/drawing/2014/main" id="{C17F74D2-CF0E-CC65-4279-7F1CCC3A6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833" y="3619781"/>
            <a:ext cx="47434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389DAFD5-6CCC-37BE-AF62-4437EA6A1052}"/>
              </a:ext>
            </a:extLst>
          </p:cNvPr>
          <p:cNvSpPr/>
          <p:nvPr/>
        </p:nvSpPr>
        <p:spPr>
          <a:xfrm>
            <a:off x="4388368" y="3669400"/>
            <a:ext cx="2125846" cy="918826"/>
          </a:xfrm>
          <a:prstGeom prst="ellipse">
            <a:avLst/>
          </a:prstGeom>
          <a:noFill/>
          <a:ln w="76200">
            <a:solidFill>
              <a:srgbClr val="AA2626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26064EA-0054-C174-78AA-F6497FBEE51B}"/>
              </a:ext>
            </a:extLst>
          </p:cNvPr>
          <p:cNvCxnSpPr>
            <a:stCxn id="15" idx="4"/>
          </p:cNvCxnSpPr>
          <p:nvPr/>
        </p:nvCxnSpPr>
        <p:spPr>
          <a:xfrm>
            <a:off x="5451291" y="4588226"/>
            <a:ext cx="2197062" cy="678434"/>
          </a:xfrm>
          <a:prstGeom prst="straightConnector1">
            <a:avLst/>
          </a:prstGeom>
          <a:ln w="76200">
            <a:solidFill>
              <a:srgbClr val="AA262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32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16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668514"/>
            <a:ext cx="5187592" cy="336369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Write a python method that is the constructor method for a class called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Plant</a:t>
            </a: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 that has a few attributes (variables) that it brings in and assigns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AA262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DA4E4E"/>
                    </a:solidFill>
                  </a:ln>
                  <a:solidFill>
                    <a:srgbClr val="DA4E4E"/>
                  </a:solidFill>
                  <a:latin typeface="NEXT ART" panose="02000803030000020004" pitchFamily="50" charset="0"/>
                </a:rPr>
                <a:t>Topic 5.1 – THINKING RECURSIVELY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AA2626"/>
          </a:solidFill>
          <a:ln w="76200">
            <a:solidFill>
              <a:srgbClr val="532121"/>
            </a:solidFill>
          </a:ln>
          <a:effectLst>
            <a:outerShdw dist="177800" dir="5400000" algn="t" rotWithShape="0">
              <a:srgbClr val="2B1717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5AFAD8-8379-504E-3AF8-DA8424C93E18}"/>
              </a:ext>
            </a:extLst>
          </p:cNvPr>
          <p:cNvGrpSpPr/>
          <p:nvPr/>
        </p:nvGrpSpPr>
        <p:grpSpPr>
          <a:xfrm>
            <a:off x="358570" y="1045596"/>
            <a:ext cx="6042230" cy="2610316"/>
            <a:chOff x="812225" y="1424872"/>
            <a:chExt cx="8392633" cy="261031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730E244-086C-1A94-A039-0606C902BA0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AA2626"/>
            </a:solidFill>
            <a:ln w="76200">
              <a:solidFill>
                <a:srgbClr val="532121"/>
              </a:solidFill>
            </a:ln>
            <a:effectLst>
              <a:outerShdw dist="177800" dir="5400000" algn="t" rotWithShape="0">
                <a:srgbClr val="2B1717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F14E4B-5A43-D942-174F-063DC726EA3B}"/>
                </a:ext>
              </a:extLst>
            </p:cNvPr>
            <p:cNvSpPr txBox="1"/>
            <p:nvPr/>
          </p:nvSpPr>
          <p:spPr>
            <a:xfrm>
              <a:off x="896923" y="1480643"/>
              <a:ext cx="8223234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VOCAB TO REMEMBER</a:t>
              </a:r>
            </a:p>
          </p:txBody>
        </p:sp>
      </p:grpSp>
      <p:pic>
        <p:nvPicPr>
          <p:cNvPr id="2" name="Picture 2" descr="Small Brain Wojak : Wojak Feels Guy Stickers For Telegram Bottomless ...">
            <a:extLst>
              <a:ext uri="{FF2B5EF4-FFF2-40B4-BE49-F238E27FC236}">
                <a16:creationId xmlns:a16="http://schemas.microsoft.com/office/drawing/2014/main" id="{5785E7DA-2EFD-B57F-F599-D709A02B3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640963" y="1441921"/>
            <a:ext cx="2808644" cy="280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132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When we work with programs, we need to be able to store information to use later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If a game couldn’t store </a:t>
            </a:r>
            <a:r>
              <a:rPr lang="en-US" sz="2800" dirty="0" err="1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highscores</a:t>
            </a: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, it wouldn’t be very fun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We do this by reading from files get data, and writing to files to save data</a:t>
            </a: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2299570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IO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358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First, we’ll cover reading from files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This is accomplished by the following code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 = open(“filename.txt”)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creates a file object that we can read data from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It gets the file named filename.txt to read from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34864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INPUT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ree File Icon #386521 - Free Icons Library">
            <a:extLst>
              <a:ext uri="{FF2B5EF4-FFF2-40B4-BE49-F238E27FC236}">
                <a16:creationId xmlns:a16="http://schemas.microsoft.com/office/drawing/2014/main" id="{8788BFBC-181A-E47D-2F1A-C107D28DE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558" y="1269073"/>
            <a:ext cx="2434856" cy="2434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37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+mj-lt"/>
              </a:rPr>
              <a:t>Once the file is open, we read from it by calling its name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file.read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code will print the entire contents of the file after storing them into x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34864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INPUT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78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file.readLine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file.readLine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print(y)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code will print the first two lines of the file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34864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INPUT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5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file.read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(3)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file.read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(4)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print(y)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This code will print the first three characters followed by the next four characters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34864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FILE INPUT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2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421039"/>
            <a:ext cx="9622098" cy="4145055"/>
          </a:xfr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cs typeface="Courier New" panose="02070309020205020404" pitchFamily="49" charset="0"/>
              </a:rPr>
              <a:t>To read every line of the input file one at a time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x in file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READING FROM FILES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3873188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5" y="1483980"/>
              <a:ext cx="822323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LINE BY LINE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34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B2979"/>
        </a:solidFill>
        <a:ln w="76200">
          <a:solidFill>
            <a:srgbClr val="2B2153"/>
          </a:solidFill>
        </a:ln>
        <a:effectLst>
          <a:outerShdw dist="177800" dir="5400000" algn="t" rotWithShape="0">
            <a:srgbClr val="18132F"/>
          </a:outerShdw>
        </a:effectLst>
      </a:spPr>
      <a:bodyPr rtlCol="0" anchor="ctr"/>
      <a:lstStyle>
        <a:defPPr algn="ctr">
          <a:defRPr sz="3200" dirty="0" smtClean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5307</TotalTime>
  <Words>1513</Words>
  <Application>Microsoft Office PowerPoint</Application>
  <PresentationFormat>Widescreen</PresentationFormat>
  <Paragraphs>186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Aptos</vt:lpstr>
      <vt:lpstr>Aptos Display</vt:lpstr>
      <vt:lpstr>Arial</vt:lpstr>
      <vt:lpstr>Courier New</vt:lpstr>
      <vt:lpstr>NEXT ART</vt:lpstr>
      <vt:lpstr>Sofachrome Rg</vt:lpstr>
      <vt:lpstr>Office Theme</vt:lpstr>
      <vt:lpstr>  Computational Thinking, Problem Solving, and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Hill</dc:creator>
  <cp:lastModifiedBy>Michael Hill</cp:lastModifiedBy>
  <cp:revision>12</cp:revision>
  <dcterms:created xsi:type="dcterms:W3CDTF">2024-08-07T17:47:07Z</dcterms:created>
  <dcterms:modified xsi:type="dcterms:W3CDTF">2024-10-21T13:31:30Z</dcterms:modified>
</cp:coreProperties>
</file>

<file path=docProps/thumbnail.jpeg>
</file>